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5" r:id="rId3"/>
    <p:sldId id="309" r:id="rId4"/>
    <p:sldId id="315" r:id="rId5"/>
    <p:sldId id="308" r:id="rId6"/>
    <p:sldId id="310" r:id="rId7"/>
    <p:sldId id="302" r:id="rId8"/>
    <p:sldId id="260" r:id="rId9"/>
    <p:sldId id="261" r:id="rId10"/>
    <p:sldId id="285" r:id="rId11"/>
    <p:sldId id="318" r:id="rId12"/>
    <p:sldId id="317" r:id="rId13"/>
    <p:sldId id="264" r:id="rId14"/>
    <p:sldId id="296" r:id="rId15"/>
    <p:sldId id="30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7" autoAdjust="0"/>
    <p:restoredTop sz="87536" autoAdjust="0"/>
  </p:normalViewPr>
  <p:slideViewPr>
    <p:cSldViewPr snapToGrid="0" snapToObjects="1">
      <p:cViewPr>
        <p:scale>
          <a:sx n="100" d="100"/>
          <a:sy n="100" d="100"/>
        </p:scale>
        <p:origin x="-6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ECF2B-8A1B-1B49-9351-15AEFCF54B3E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A2B199-3E91-AB4B-9453-FB736467CBAA}">
      <dgm:prSet phldrT="[Text]" custT="1"/>
      <dgm:spPr/>
      <dgm:t>
        <a:bodyPr/>
        <a:lstStyle/>
        <a:p>
          <a:r>
            <a:rPr lang="en-US" sz="1200" dirty="0" smtClean="0"/>
            <a:t>NHGRI</a:t>
          </a:r>
          <a:endParaRPr lang="en-US" sz="1200" dirty="0"/>
        </a:p>
      </dgm:t>
    </dgm:pt>
    <dgm:pt modelId="{DCAFA6DF-7AE7-304A-862D-155081383F01}" type="parTrans" cxnId="{B54FC42D-8D9A-0D4F-B676-2EA890E1E87A}">
      <dgm:prSet/>
      <dgm:spPr/>
      <dgm:t>
        <a:bodyPr/>
        <a:lstStyle/>
        <a:p>
          <a:endParaRPr lang="en-US"/>
        </a:p>
      </dgm:t>
    </dgm:pt>
    <dgm:pt modelId="{CCF0BBE9-7A66-8C42-917A-C4989945623F}" type="sibTrans" cxnId="{B54FC42D-8D9A-0D4F-B676-2EA890E1E87A}">
      <dgm:prSet/>
      <dgm:spPr/>
      <dgm:t>
        <a:bodyPr/>
        <a:lstStyle/>
        <a:p>
          <a:endParaRPr lang="en-US"/>
        </a:p>
      </dgm:t>
    </dgm:pt>
    <dgm:pt modelId="{A795227A-E23D-204B-813E-B240B6E22F25}">
      <dgm:prSet phldrT="[Text]" custT="1"/>
      <dgm:spPr/>
      <dgm:t>
        <a:bodyPr/>
        <a:lstStyle/>
        <a:p>
          <a:r>
            <a:rPr lang="en-US" sz="1000" dirty="0" smtClean="0"/>
            <a:t>Division of Management</a:t>
          </a:r>
          <a:endParaRPr lang="en-US" sz="1000" dirty="0"/>
        </a:p>
      </dgm:t>
    </dgm:pt>
    <dgm:pt modelId="{251D25B0-84FA-884C-B2BF-069DE31438B1}" type="parTrans" cxnId="{38D7B0C2-5AC1-DA4A-9E94-D44BC2FD6E49}">
      <dgm:prSet/>
      <dgm:spPr/>
      <dgm:t>
        <a:bodyPr/>
        <a:lstStyle/>
        <a:p>
          <a:endParaRPr lang="en-US"/>
        </a:p>
      </dgm:t>
    </dgm:pt>
    <dgm:pt modelId="{9976F0E5-D67F-D149-9861-CE4D50596F17}" type="sibTrans" cxnId="{38D7B0C2-5AC1-DA4A-9E94-D44BC2FD6E49}">
      <dgm:prSet/>
      <dgm:spPr/>
      <dgm:t>
        <a:bodyPr/>
        <a:lstStyle/>
        <a:p>
          <a:endParaRPr lang="en-US"/>
        </a:p>
      </dgm:t>
    </dgm:pt>
    <dgm:pt modelId="{D2A0D3EF-1C7C-F645-84F5-7CA0B1472725}">
      <dgm:prSet phldrT="[Text]" custT="1"/>
      <dgm:spPr/>
      <dgm:t>
        <a:bodyPr/>
        <a:lstStyle/>
        <a:p>
          <a:r>
            <a:rPr lang="en-US" sz="1000" dirty="0" smtClean="0"/>
            <a:t>Division of Policy, Communication and Education</a:t>
          </a:r>
          <a:endParaRPr lang="en-US" sz="1000" dirty="0"/>
        </a:p>
      </dgm:t>
    </dgm:pt>
    <dgm:pt modelId="{CB3CA058-7EF5-D54E-83CB-6C8DC7269F7D}" type="parTrans" cxnId="{3DB8EDA9-B740-B449-B916-AC2EE8B5288E}">
      <dgm:prSet/>
      <dgm:spPr/>
      <dgm:t>
        <a:bodyPr/>
        <a:lstStyle/>
        <a:p>
          <a:endParaRPr lang="en-US"/>
        </a:p>
      </dgm:t>
    </dgm:pt>
    <dgm:pt modelId="{5F408909-3E86-E147-BDD0-8BF8D6B3932A}" type="sibTrans" cxnId="{3DB8EDA9-B740-B449-B916-AC2EE8B5288E}">
      <dgm:prSet/>
      <dgm:spPr/>
      <dgm:t>
        <a:bodyPr/>
        <a:lstStyle/>
        <a:p>
          <a:endParaRPr lang="en-US"/>
        </a:p>
      </dgm:t>
    </dgm:pt>
    <dgm:pt modelId="{2C2E1675-4971-1840-AFE6-14AD59B70D79}">
      <dgm:prSet phldrT="[Text]" custT="1"/>
      <dgm:spPr/>
      <dgm:t>
        <a:bodyPr/>
        <a:lstStyle/>
        <a:p>
          <a:r>
            <a:rPr lang="en-US" sz="1000" dirty="0" smtClean="0"/>
            <a:t>Division of Intramural Research</a:t>
          </a:r>
          <a:endParaRPr lang="en-US" sz="1000" dirty="0"/>
        </a:p>
      </dgm:t>
    </dgm:pt>
    <dgm:pt modelId="{79BACEB8-2153-8247-80F0-F7EA68DFE138}" type="parTrans" cxnId="{56A9D53A-3E02-6740-A8F2-620BC6B8D2B2}">
      <dgm:prSet/>
      <dgm:spPr/>
      <dgm:t>
        <a:bodyPr/>
        <a:lstStyle/>
        <a:p>
          <a:endParaRPr lang="en-US"/>
        </a:p>
      </dgm:t>
    </dgm:pt>
    <dgm:pt modelId="{36DB6C07-2DD1-4B4B-86CD-66E91BFE2F52}" type="sibTrans" cxnId="{56A9D53A-3E02-6740-A8F2-620BC6B8D2B2}">
      <dgm:prSet/>
      <dgm:spPr/>
      <dgm:t>
        <a:bodyPr/>
        <a:lstStyle/>
        <a:p>
          <a:endParaRPr lang="en-US"/>
        </a:p>
      </dgm:t>
    </dgm:pt>
    <dgm:pt modelId="{75ECB8EB-1865-3A4F-B8E6-33C71A78DBA4}">
      <dgm:prSet/>
      <dgm:spPr/>
      <dgm:t>
        <a:bodyPr/>
        <a:lstStyle/>
        <a:p>
          <a:r>
            <a:rPr lang="en-US" dirty="0" smtClean="0"/>
            <a:t>Division of Genome Sciences</a:t>
          </a:r>
          <a:endParaRPr lang="en-US" dirty="0"/>
        </a:p>
      </dgm:t>
    </dgm:pt>
    <dgm:pt modelId="{34753485-F3FA-F742-90B6-681589376F92}" type="parTrans" cxnId="{29164A2E-4A96-C443-9708-89B641BA0788}">
      <dgm:prSet/>
      <dgm:spPr/>
      <dgm:t>
        <a:bodyPr/>
        <a:lstStyle/>
        <a:p>
          <a:endParaRPr lang="en-US"/>
        </a:p>
      </dgm:t>
    </dgm:pt>
    <dgm:pt modelId="{63B494CD-466A-D14F-8F2E-BD8E31DEB019}" type="sibTrans" cxnId="{29164A2E-4A96-C443-9708-89B641BA0788}">
      <dgm:prSet/>
      <dgm:spPr/>
      <dgm:t>
        <a:bodyPr/>
        <a:lstStyle/>
        <a:p>
          <a:endParaRPr lang="en-US"/>
        </a:p>
      </dgm:t>
    </dgm:pt>
    <dgm:pt modelId="{F147E528-19D0-8341-BD5A-EE85A9E42865}">
      <dgm:prSet/>
      <dgm:spPr/>
      <dgm:t>
        <a:bodyPr/>
        <a:lstStyle/>
        <a:p>
          <a:r>
            <a:rPr lang="en-US" dirty="0" smtClean="0"/>
            <a:t>Division of Genomic Medicine</a:t>
          </a:r>
          <a:endParaRPr lang="en-US" dirty="0"/>
        </a:p>
      </dgm:t>
    </dgm:pt>
    <dgm:pt modelId="{8BDCE19A-4559-B94B-B5BF-E5BD23643B5B}" type="parTrans" cxnId="{E4B967FA-7B7D-C64D-91C3-D46F07CC6353}">
      <dgm:prSet/>
      <dgm:spPr/>
      <dgm:t>
        <a:bodyPr/>
        <a:lstStyle/>
        <a:p>
          <a:endParaRPr lang="en-US"/>
        </a:p>
      </dgm:t>
    </dgm:pt>
    <dgm:pt modelId="{1A5987CA-B38D-E348-97F4-BC79271DD3A9}" type="sibTrans" cxnId="{E4B967FA-7B7D-C64D-91C3-D46F07CC6353}">
      <dgm:prSet/>
      <dgm:spPr/>
      <dgm:t>
        <a:bodyPr/>
        <a:lstStyle/>
        <a:p>
          <a:endParaRPr lang="en-US"/>
        </a:p>
      </dgm:t>
    </dgm:pt>
    <dgm:pt modelId="{4C3A0456-DFB7-1B4D-85FD-D1D8D366D97A}">
      <dgm:prSet/>
      <dgm:spPr/>
      <dgm:t>
        <a:bodyPr/>
        <a:lstStyle/>
        <a:p>
          <a:r>
            <a:rPr lang="en-US" dirty="0" smtClean="0"/>
            <a:t>Division of Genomics and Society</a:t>
          </a:r>
          <a:endParaRPr lang="en-US" dirty="0"/>
        </a:p>
      </dgm:t>
    </dgm:pt>
    <dgm:pt modelId="{1B2A3566-E1A2-124C-BD90-34EBEF9F92F4}" type="parTrans" cxnId="{C3B2D938-7491-8B44-AC90-5E4BA3009FBA}">
      <dgm:prSet/>
      <dgm:spPr/>
      <dgm:t>
        <a:bodyPr/>
        <a:lstStyle/>
        <a:p>
          <a:endParaRPr lang="en-US"/>
        </a:p>
      </dgm:t>
    </dgm:pt>
    <dgm:pt modelId="{F3635456-6852-1043-AEA5-71AF657A3FF5}" type="sibTrans" cxnId="{C3B2D938-7491-8B44-AC90-5E4BA3009FBA}">
      <dgm:prSet/>
      <dgm:spPr/>
      <dgm:t>
        <a:bodyPr/>
        <a:lstStyle/>
        <a:p>
          <a:endParaRPr lang="en-US"/>
        </a:p>
      </dgm:t>
    </dgm:pt>
    <dgm:pt modelId="{30E851D0-5CF8-8E4B-89C5-E47F5BA2ABB4}">
      <dgm:prSet/>
      <dgm:spPr/>
      <dgm:t>
        <a:bodyPr/>
        <a:lstStyle/>
        <a:p>
          <a:r>
            <a:rPr lang="en-US" dirty="0" smtClean="0"/>
            <a:t>Division of Extramural Operations</a:t>
          </a:r>
          <a:endParaRPr lang="en-US" dirty="0"/>
        </a:p>
      </dgm:t>
    </dgm:pt>
    <dgm:pt modelId="{2CD6EF47-A022-C145-A216-1B3D0F68F45F}" type="parTrans" cxnId="{D02D2145-70FF-E943-8880-0BF463055CE0}">
      <dgm:prSet/>
      <dgm:spPr/>
      <dgm:t>
        <a:bodyPr/>
        <a:lstStyle/>
        <a:p>
          <a:endParaRPr lang="en-US"/>
        </a:p>
      </dgm:t>
    </dgm:pt>
    <dgm:pt modelId="{A06EF9BD-7EC1-A34A-8EDA-2216620DC435}" type="sibTrans" cxnId="{D02D2145-70FF-E943-8880-0BF463055CE0}">
      <dgm:prSet/>
      <dgm:spPr/>
      <dgm:t>
        <a:bodyPr/>
        <a:lstStyle/>
        <a:p>
          <a:endParaRPr lang="en-US"/>
        </a:p>
      </dgm:t>
    </dgm:pt>
    <dgm:pt modelId="{2F9152AC-0F41-2C49-9BF1-B9C3B2CD8214}" type="pres">
      <dgm:prSet presAssocID="{CC9ECF2B-8A1B-1B49-9351-15AEFCF54B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291444-D7A2-FA4D-AA79-9FA3B918900C}" type="pres">
      <dgm:prSet presAssocID="{47A2B199-3E91-AB4B-9453-FB736467CBAA}" presName="hierRoot1" presStyleCnt="0">
        <dgm:presLayoutVars>
          <dgm:hierBranch val="init"/>
        </dgm:presLayoutVars>
      </dgm:prSet>
      <dgm:spPr/>
    </dgm:pt>
    <dgm:pt modelId="{D2BADEE3-E81F-A542-B26C-E855B95D655D}" type="pres">
      <dgm:prSet presAssocID="{47A2B199-3E91-AB4B-9453-FB736467CBAA}" presName="rootComposite1" presStyleCnt="0"/>
      <dgm:spPr/>
    </dgm:pt>
    <dgm:pt modelId="{6088224F-CA51-F64D-B53F-060B3BD6BD2E}" type="pres">
      <dgm:prSet presAssocID="{47A2B199-3E91-AB4B-9453-FB736467CBAA}" presName="rootText1" presStyleLbl="node0" presStyleIdx="0" presStyleCnt="1" custScaleX="161558" custScaleY="239231" custLinFactY="-99299" custLinFactNeighborX="-1087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6730E7-2ED5-C647-9A4A-D8B79F5296D8}" type="pres">
      <dgm:prSet presAssocID="{47A2B199-3E91-AB4B-9453-FB736467CBA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F5AD578-DCD8-DE42-9BD0-60F8E36AC21B}" type="pres">
      <dgm:prSet presAssocID="{47A2B199-3E91-AB4B-9453-FB736467CBAA}" presName="hierChild2" presStyleCnt="0"/>
      <dgm:spPr/>
    </dgm:pt>
    <dgm:pt modelId="{4F1155BE-0D90-B54B-ABBC-6F0C43634933}" type="pres">
      <dgm:prSet presAssocID="{251D25B0-84FA-884C-B2BF-069DE31438B1}" presName="Name37" presStyleLbl="parChTrans1D2" presStyleIdx="0" presStyleCnt="7"/>
      <dgm:spPr/>
      <dgm:t>
        <a:bodyPr/>
        <a:lstStyle/>
        <a:p>
          <a:endParaRPr lang="en-US"/>
        </a:p>
      </dgm:t>
    </dgm:pt>
    <dgm:pt modelId="{D7C228A9-0106-C34B-8940-BB88F98621FD}" type="pres">
      <dgm:prSet presAssocID="{A795227A-E23D-204B-813E-B240B6E22F25}" presName="hierRoot2" presStyleCnt="0">
        <dgm:presLayoutVars>
          <dgm:hierBranch val="init"/>
        </dgm:presLayoutVars>
      </dgm:prSet>
      <dgm:spPr/>
    </dgm:pt>
    <dgm:pt modelId="{FC428595-224F-FD42-9967-53F5832EC028}" type="pres">
      <dgm:prSet presAssocID="{A795227A-E23D-204B-813E-B240B6E22F25}" presName="rootComposite" presStyleCnt="0"/>
      <dgm:spPr/>
    </dgm:pt>
    <dgm:pt modelId="{FA24D9D2-1A63-4549-8D5E-A7390D7AD244}" type="pres">
      <dgm:prSet presAssocID="{A795227A-E23D-204B-813E-B240B6E22F25}" presName="rootText" presStyleLbl="node2" presStyleIdx="0" presStyleCnt="7" custScaleX="107218" custScaleY="2481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1CF87D-7DC1-B049-AEC6-0C48CC7297F3}" type="pres">
      <dgm:prSet presAssocID="{A795227A-E23D-204B-813E-B240B6E22F25}" presName="rootConnector" presStyleLbl="node2" presStyleIdx="0" presStyleCnt="7"/>
      <dgm:spPr/>
      <dgm:t>
        <a:bodyPr/>
        <a:lstStyle/>
        <a:p>
          <a:endParaRPr lang="en-US"/>
        </a:p>
      </dgm:t>
    </dgm:pt>
    <dgm:pt modelId="{B29D345E-A86C-A740-B997-E10460A572B2}" type="pres">
      <dgm:prSet presAssocID="{A795227A-E23D-204B-813E-B240B6E22F25}" presName="hierChild4" presStyleCnt="0"/>
      <dgm:spPr/>
    </dgm:pt>
    <dgm:pt modelId="{2883B5EF-7A8B-3540-9E22-A877F5599048}" type="pres">
      <dgm:prSet presAssocID="{A795227A-E23D-204B-813E-B240B6E22F25}" presName="hierChild5" presStyleCnt="0"/>
      <dgm:spPr/>
    </dgm:pt>
    <dgm:pt modelId="{D547A781-B5E7-9849-ADF9-B1C6F39CB645}" type="pres">
      <dgm:prSet presAssocID="{CB3CA058-7EF5-D54E-83CB-6C8DC7269F7D}" presName="Name37" presStyleLbl="parChTrans1D2" presStyleIdx="1" presStyleCnt="7"/>
      <dgm:spPr/>
      <dgm:t>
        <a:bodyPr/>
        <a:lstStyle/>
        <a:p>
          <a:endParaRPr lang="en-US"/>
        </a:p>
      </dgm:t>
    </dgm:pt>
    <dgm:pt modelId="{784F3A74-3DC1-BD43-9380-32B99A222E0A}" type="pres">
      <dgm:prSet presAssocID="{D2A0D3EF-1C7C-F645-84F5-7CA0B1472725}" presName="hierRoot2" presStyleCnt="0">
        <dgm:presLayoutVars>
          <dgm:hierBranch val="init"/>
        </dgm:presLayoutVars>
      </dgm:prSet>
      <dgm:spPr/>
    </dgm:pt>
    <dgm:pt modelId="{5F374DB6-926A-6B49-A6ED-78E0CECE9B3D}" type="pres">
      <dgm:prSet presAssocID="{D2A0D3EF-1C7C-F645-84F5-7CA0B1472725}" presName="rootComposite" presStyleCnt="0"/>
      <dgm:spPr/>
    </dgm:pt>
    <dgm:pt modelId="{0E435107-01A9-0844-A8BF-6FE2A56DD8F9}" type="pres">
      <dgm:prSet presAssocID="{D2A0D3EF-1C7C-F645-84F5-7CA0B1472725}" presName="rootText" presStyleLbl="node2" presStyleIdx="1" presStyleCnt="7" custScaleX="123071" custScaleY="2481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B3118E-E6E6-9342-B7E1-1D92D64FB8D4}" type="pres">
      <dgm:prSet presAssocID="{D2A0D3EF-1C7C-F645-84F5-7CA0B1472725}" presName="rootConnector" presStyleLbl="node2" presStyleIdx="1" presStyleCnt="7"/>
      <dgm:spPr/>
      <dgm:t>
        <a:bodyPr/>
        <a:lstStyle/>
        <a:p>
          <a:endParaRPr lang="en-US"/>
        </a:p>
      </dgm:t>
    </dgm:pt>
    <dgm:pt modelId="{2694D73A-2671-AE48-B09D-A0081DAC5C57}" type="pres">
      <dgm:prSet presAssocID="{D2A0D3EF-1C7C-F645-84F5-7CA0B1472725}" presName="hierChild4" presStyleCnt="0"/>
      <dgm:spPr/>
    </dgm:pt>
    <dgm:pt modelId="{44511977-74C8-8A43-A503-385D8B3EE687}" type="pres">
      <dgm:prSet presAssocID="{D2A0D3EF-1C7C-F645-84F5-7CA0B1472725}" presName="hierChild5" presStyleCnt="0"/>
      <dgm:spPr/>
    </dgm:pt>
    <dgm:pt modelId="{C3639BE2-7EB7-ED45-9869-AE08E8E3EF00}" type="pres">
      <dgm:prSet presAssocID="{79BACEB8-2153-8247-80F0-F7EA68DFE138}" presName="Name37" presStyleLbl="parChTrans1D2" presStyleIdx="2" presStyleCnt="7"/>
      <dgm:spPr/>
      <dgm:t>
        <a:bodyPr/>
        <a:lstStyle/>
        <a:p>
          <a:endParaRPr lang="en-US"/>
        </a:p>
      </dgm:t>
    </dgm:pt>
    <dgm:pt modelId="{B99B702E-4339-6C44-BD09-C6BDD93D91DC}" type="pres">
      <dgm:prSet presAssocID="{2C2E1675-4971-1840-AFE6-14AD59B70D79}" presName="hierRoot2" presStyleCnt="0">
        <dgm:presLayoutVars>
          <dgm:hierBranch val="init"/>
        </dgm:presLayoutVars>
      </dgm:prSet>
      <dgm:spPr/>
    </dgm:pt>
    <dgm:pt modelId="{11BDD6DF-6761-3D46-B992-EDE060F5F276}" type="pres">
      <dgm:prSet presAssocID="{2C2E1675-4971-1840-AFE6-14AD59B70D79}" presName="rootComposite" presStyleCnt="0"/>
      <dgm:spPr/>
    </dgm:pt>
    <dgm:pt modelId="{D2374617-1D50-C949-8A9A-1D25308A92CF}" type="pres">
      <dgm:prSet presAssocID="{2C2E1675-4971-1840-AFE6-14AD59B70D79}" presName="rootText" presStyleLbl="node2" presStyleIdx="2" presStyleCnt="7" custScaleX="103392" custScaleY="2492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9DECBF-3C00-E44B-9C6E-E67E49F1478E}" type="pres">
      <dgm:prSet presAssocID="{2C2E1675-4971-1840-AFE6-14AD59B70D79}" presName="rootConnector" presStyleLbl="node2" presStyleIdx="2" presStyleCnt="7"/>
      <dgm:spPr/>
      <dgm:t>
        <a:bodyPr/>
        <a:lstStyle/>
        <a:p>
          <a:endParaRPr lang="en-US"/>
        </a:p>
      </dgm:t>
    </dgm:pt>
    <dgm:pt modelId="{7D48CF53-6697-1045-A28F-7C93C4EAC55D}" type="pres">
      <dgm:prSet presAssocID="{2C2E1675-4971-1840-AFE6-14AD59B70D79}" presName="hierChild4" presStyleCnt="0"/>
      <dgm:spPr/>
    </dgm:pt>
    <dgm:pt modelId="{594BDD02-54AE-534F-8A49-1F3C9A5F2B88}" type="pres">
      <dgm:prSet presAssocID="{2C2E1675-4971-1840-AFE6-14AD59B70D79}" presName="hierChild5" presStyleCnt="0"/>
      <dgm:spPr/>
    </dgm:pt>
    <dgm:pt modelId="{21D61498-79B8-1D41-804C-5BAE26B04ACF}" type="pres">
      <dgm:prSet presAssocID="{34753485-F3FA-F742-90B6-681589376F92}" presName="Name37" presStyleLbl="parChTrans1D2" presStyleIdx="3" presStyleCnt="7"/>
      <dgm:spPr/>
      <dgm:t>
        <a:bodyPr/>
        <a:lstStyle/>
        <a:p>
          <a:endParaRPr lang="en-US"/>
        </a:p>
      </dgm:t>
    </dgm:pt>
    <dgm:pt modelId="{28B8ADC6-A0F9-C64C-9570-9D67DFFEBA8F}" type="pres">
      <dgm:prSet presAssocID="{75ECB8EB-1865-3A4F-B8E6-33C71A78DBA4}" presName="hierRoot2" presStyleCnt="0">
        <dgm:presLayoutVars>
          <dgm:hierBranch val="init"/>
        </dgm:presLayoutVars>
      </dgm:prSet>
      <dgm:spPr/>
    </dgm:pt>
    <dgm:pt modelId="{138EF3B1-BCC1-5645-8049-592A176AE380}" type="pres">
      <dgm:prSet presAssocID="{75ECB8EB-1865-3A4F-B8E6-33C71A78DBA4}" presName="rootComposite" presStyleCnt="0"/>
      <dgm:spPr/>
    </dgm:pt>
    <dgm:pt modelId="{ED7BC4BE-EC76-5544-B77C-0B2129EA9E18}" type="pres">
      <dgm:prSet presAssocID="{75ECB8EB-1865-3A4F-B8E6-33C71A78DBA4}" presName="rootText" presStyleLbl="node2" presStyleIdx="3" presStyleCnt="7" custScaleY="2523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FEE224-F209-7D43-B9C5-D6BC1B558DC4}" type="pres">
      <dgm:prSet presAssocID="{75ECB8EB-1865-3A4F-B8E6-33C71A78DBA4}" presName="rootConnector" presStyleLbl="node2" presStyleIdx="3" presStyleCnt="7"/>
      <dgm:spPr/>
      <dgm:t>
        <a:bodyPr/>
        <a:lstStyle/>
        <a:p>
          <a:endParaRPr lang="en-US"/>
        </a:p>
      </dgm:t>
    </dgm:pt>
    <dgm:pt modelId="{E72F6841-5090-1948-9BBE-DA88984C4A6D}" type="pres">
      <dgm:prSet presAssocID="{75ECB8EB-1865-3A4F-B8E6-33C71A78DBA4}" presName="hierChild4" presStyleCnt="0"/>
      <dgm:spPr/>
    </dgm:pt>
    <dgm:pt modelId="{47EA099D-1974-514D-AB3E-AF69500D85BD}" type="pres">
      <dgm:prSet presAssocID="{75ECB8EB-1865-3A4F-B8E6-33C71A78DBA4}" presName="hierChild5" presStyleCnt="0"/>
      <dgm:spPr/>
    </dgm:pt>
    <dgm:pt modelId="{FE4A1B98-4745-F64C-A5F5-B85A723BDF32}" type="pres">
      <dgm:prSet presAssocID="{8BDCE19A-4559-B94B-B5BF-E5BD23643B5B}" presName="Name37" presStyleLbl="parChTrans1D2" presStyleIdx="4" presStyleCnt="7"/>
      <dgm:spPr/>
      <dgm:t>
        <a:bodyPr/>
        <a:lstStyle/>
        <a:p>
          <a:endParaRPr lang="en-US"/>
        </a:p>
      </dgm:t>
    </dgm:pt>
    <dgm:pt modelId="{6E530D80-AE3F-F04F-B403-479041D0DA12}" type="pres">
      <dgm:prSet presAssocID="{F147E528-19D0-8341-BD5A-EE85A9E42865}" presName="hierRoot2" presStyleCnt="0">
        <dgm:presLayoutVars>
          <dgm:hierBranch val="init"/>
        </dgm:presLayoutVars>
      </dgm:prSet>
      <dgm:spPr/>
    </dgm:pt>
    <dgm:pt modelId="{CC57E988-FF12-0347-A0D7-CE4B82FCE4EA}" type="pres">
      <dgm:prSet presAssocID="{F147E528-19D0-8341-BD5A-EE85A9E42865}" presName="rootComposite" presStyleCnt="0"/>
      <dgm:spPr/>
    </dgm:pt>
    <dgm:pt modelId="{D6C2A824-339C-C24B-8444-8286A8718AE5}" type="pres">
      <dgm:prSet presAssocID="{F147E528-19D0-8341-BD5A-EE85A9E42865}" presName="rootText" presStyleLbl="node2" presStyleIdx="4" presStyleCnt="7" custScaleY="252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7C6C6C-97C7-804E-90FE-75F55CF621D8}" type="pres">
      <dgm:prSet presAssocID="{F147E528-19D0-8341-BD5A-EE85A9E42865}" presName="rootConnector" presStyleLbl="node2" presStyleIdx="4" presStyleCnt="7"/>
      <dgm:spPr/>
      <dgm:t>
        <a:bodyPr/>
        <a:lstStyle/>
        <a:p>
          <a:endParaRPr lang="en-US"/>
        </a:p>
      </dgm:t>
    </dgm:pt>
    <dgm:pt modelId="{F39F8D20-1E6C-CB48-A6B2-EBA0B8691B8F}" type="pres">
      <dgm:prSet presAssocID="{F147E528-19D0-8341-BD5A-EE85A9E42865}" presName="hierChild4" presStyleCnt="0"/>
      <dgm:spPr/>
    </dgm:pt>
    <dgm:pt modelId="{D3CE97E0-8466-B846-8CBB-6FB7D31F9CB6}" type="pres">
      <dgm:prSet presAssocID="{F147E528-19D0-8341-BD5A-EE85A9E42865}" presName="hierChild5" presStyleCnt="0"/>
      <dgm:spPr/>
    </dgm:pt>
    <dgm:pt modelId="{9D1CC29B-1B39-2B43-A905-E2EBEFE077EF}" type="pres">
      <dgm:prSet presAssocID="{1B2A3566-E1A2-124C-BD90-34EBEF9F92F4}" presName="Name37" presStyleLbl="parChTrans1D2" presStyleIdx="5" presStyleCnt="7"/>
      <dgm:spPr/>
      <dgm:t>
        <a:bodyPr/>
        <a:lstStyle/>
        <a:p>
          <a:endParaRPr lang="en-US"/>
        </a:p>
      </dgm:t>
    </dgm:pt>
    <dgm:pt modelId="{369FC0ED-71D7-BB4D-B58E-3A4124817EA5}" type="pres">
      <dgm:prSet presAssocID="{4C3A0456-DFB7-1B4D-85FD-D1D8D366D97A}" presName="hierRoot2" presStyleCnt="0">
        <dgm:presLayoutVars>
          <dgm:hierBranch val="init"/>
        </dgm:presLayoutVars>
      </dgm:prSet>
      <dgm:spPr/>
    </dgm:pt>
    <dgm:pt modelId="{0AA6E136-B952-904F-90C3-C4F7061D332B}" type="pres">
      <dgm:prSet presAssocID="{4C3A0456-DFB7-1B4D-85FD-D1D8D366D97A}" presName="rootComposite" presStyleCnt="0"/>
      <dgm:spPr/>
    </dgm:pt>
    <dgm:pt modelId="{8BBA739F-52C6-7044-B058-554C208E7D19}" type="pres">
      <dgm:prSet presAssocID="{4C3A0456-DFB7-1B4D-85FD-D1D8D366D97A}" presName="rootText" presStyleLbl="node2" presStyleIdx="5" presStyleCnt="7" custScaleY="2530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1D30F0-BF51-5D45-B308-E589C51D6770}" type="pres">
      <dgm:prSet presAssocID="{4C3A0456-DFB7-1B4D-85FD-D1D8D366D97A}" presName="rootConnector" presStyleLbl="node2" presStyleIdx="5" presStyleCnt="7"/>
      <dgm:spPr/>
      <dgm:t>
        <a:bodyPr/>
        <a:lstStyle/>
        <a:p>
          <a:endParaRPr lang="en-US"/>
        </a:p>
      </dgm:t>
    </dgm:pt>
    <dgm:pt modelId="{1FF1E2E7-C523-134A-BD6D-29058DABF10B}" type="pres">
      <dgm:prSet presAssocID="{4C3A0456-DFB7-1B4D-85FD-D1D8D366D97A}" presName="hierChild4" presStyleCnt="0"/>
      <dgm:spPr/>
    </dgm:pt>
    <dgm:pt modelId="{C3BF4305-1FE0-4349-A7B8-6A59E4BFE8C8}" type="pres">
      <dgm:prSet presAssocID="{4C3A0456-DFB7-1B4D-85FD-D1D8D366D97A}" presName="hierChild5" presStyleCnt="0"/>
      <dgm:spPr/>
    </dgm:pt>
    <dgm:pt modelId="{006EA3BC-5209-4248-8F9E-DF2D3BC1820D}" type="pres">
      <dgm:prSet presAssocID="{2CD6EF47-A022-C145-A216-1B3D0F68F45F}" presName="Name37" presStyleLbl="parChTrans1D2" presStyleIdx="6" presStyleCnt="7"/>
      <dgm:spPr/>
      <dgm:t>
        <a:bodyPr/>
        <a:lstStyle/>
        <a:p>
          <a:endParaRPr lang="en-US"/>
        </a:p>
      </dgm:t>
    </dgm:pt>
    <dgm:pt modelId="{9C7A86B6-E31D-B347-88BE-A506B9A1B492}" type="pres">
      <dgm:prSet presAssocID="{30E851D0-5CF8-8E4B-89C5-E47F5BA2ABB4}" presName="hierRoot2" presStyleCnt="0">
        <dgm:presLayoutVars>
          <dgm:hierBranch val="init"/>
        </dgm:presLayoutVars>
      </dgm:prSet>
      <dgm:spPr/>
    </dgm:pt>
    <dgm:pt modelId="{70600CD6-19D2-6744-A400-93BBF3E64B8C}" type="pres">
      <dgm:prSet presAssocID="{30E851D0-5CF8-8E4B-89C5-E47F5BA2ABB4}" presName="rootComposite" presStyleCnt="0"/>
      <dgm:spPr/>
    </dgm:pt>
    <dgm:pt modelId="{3F013C4E-E3A6-5349-9AF6-AFD80AFB1FE2}" type="pres">
      <dgm:prSet presAssocID="{30E851D0-5CF8-8E4B-89C5-E47F5BA2ABB4}" presName="rootText" presStyleLbl="node2" presStyleIdx="6" presStyleCnt="7" custScaleY="249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462A6E-83A1-6F45-92C6-5150C3EF14FE}" type="pres">
      <dgm:prSet presAssocID="{30E851D0-5CF8-8E4B-89C5-E47F5BA2ABB4}" presName="rootConnector" presStyleLbl="node2" presStyleIdx="6" presStyleCnt="7"/>
      <dgm:spPr/>
      <dgm:t>
        <a:bodyPr/>
        <a:lstStyle/>
        <a:p>
          <a:endParaRPr lang="en-US"/>
        </a:p>
      </dgm:t>
    </dgm:pt>
    <dgm:pt modelId="{1168F3BA-B507-3945-8BB3-7DA4D8EAA7F0}" type="pres">
      <dgm:prSet presAssocID="{30E851D0-5CF8-8E4B-89C5-E47F5BA2ABB4}" presName="hierChild4" presStyleCnt="0"/>
      <dgm:spPr/>
    </dgm:pt>
    <dgm:pt modelId="{40EF7AB0-2E4F-AB47-9119-B98A5C70AD1E}" type="pres">
      <dgm:prSet presAssocID="{30E851D0-5CF8-8E4B-89C5-E47F5BA2ABB4}" presName="hierChild5" presStyleCnt="0"/>
      <dgm:spPr/>
    </dgm:pt>
    <dgm:pt modelId="{54A8E9BD-63BA-C34B-B688-3FEDA1016D9A}" type="pres">
      <dgm:prSet presAssocID="{47A2B199-3E91-AB4B-9453-FB736467CBAA}" presName="hierChild3" presStyleCnt="0"/>
      <dgm:spPr/>
    </dgm:pt>
  </dgm:ptLst>
  <dgm:cxnLst>
    <dgm:cxn modelId="{D02D2145-70FF-E943-8880-0BF463055CE0}" srcId="{47A2B199-3E91-AB4B-9453-FB736467CBAA}" destId="{30E851D0-5CF8-8E4B-89C5-E47F5BA2ABB4}" srcOrd="6" destOrd="0" parTransId="{2CD6EF47-A022-C145-A216-1B3D0F68F45F}" sibTransId="{A06EF9BD-7EC1-A34A-8EDA-2216620DC435}"/>
    <dgm:cxn modelId="{29164A2E-4A96-C443-9708-89B641BA0788}" srcId="{47A2B199-3E91-AB4B-9453-FB736467CBAA}" destId="{75ECB8EB-1865-3A4F-B8E6-33C71A78DBA4}" srcOrd="3" destOrd="0" parTransId="{34753485-F3FA-F742-90B6-681589376F92}" sibTransId="{63B494CD-466A-D14F-8F2E-BD8E31DEB019}"/>
    <dgm:cxn modelId="{2CB4E970-CB17-4C43-BC7F-9CB4BC59F7D0}" type="presOf" srcId="{CC9ECF2B-8A1B-1B49-9351-15AEFCF54B3E}" destId="{2F9152AC-0F41-2C49-9BF1-B9C3B2CD8214}" srcOrd="0" destOrd="0" presId="urn:microsoft.com/office/officeart/2005/8/layout/orgChart1"/>
    <dgm:cxn modelId="{3DB8EDA9-B740-B449-B916-AC2EE8B5288E}" srcId="{47A2B199-3E91-AB4B-9453-FB736467CBAA}" destId="{D2A0D3EF-1C7C-F645-84F5-7CA0B1472725}" srcOrd="1" destOrd="0" parTransId="{CB3CA058-7EF5-D54E-83CB-6C8DC7269F7D}" sibTransId="{5F408909-3E86-E147-BDD0-8BF8D6B3932A}"/>
    <dgm:cxn modelId="{B54FC42D-8D9A-0D4F-B676-2EA890E1E87A}" srcId="{CC9ECF2B-8A1B-1B49-9351-15AEFCF54B3E}" destId="{47A2B199-3E91-AB4B-9453-FB736467CBAA}" srcOrd="0" destOrd="0" parTransId="{DCAFA6DF-7AE7-304A-862D-155081383F01}" sibTransId="{CCF0BBE9-7A66-8C42-917A-C4989945623F}"/>
    <dgm:cxn modelId="{057EA725-9E51-974E-856E-85A2C857FCB1}" type="presOf" srcId="{30E851D0-5CF8-8E4B-89C5-E47F5BA2ABB4}" destId="{C7462A6E-83A1-6F45-92C6-5150C3EF14FE}" srcOrd="1" destOrd="0" presId="urn:microsoft.com/office/officeart/2005/8/layout/orgChart1"/>
    <dgm:cxn modelId="{42A78CD0-1037-9543-94F3-75F72CDC2DB4}" type="presOf" srcId="{30E851D0-5CF8-8E4B-89C5-E47F5BA2ABB4}" destId="{3F013C4E-E3A6-5349-9AF6-AFD80AFB1FE2}" srcOrd="0" destOrd="0" presId="urn:microsoft.com/office/officeart/2005/8/layout/orgChart1"/>
    <dgm:cxn modelId="{4F508405-C07B-394E-9FDE-03F2F5227C23}" type="presOf" srcId="{251D25B0-84FA-884C-B2BF-069DE31438B1}" destId="{4F1155BE-0D90-B54B-ABBC-6F0C43634933}" srcOrd="0" destOrd="0" presId="urn:microsoft.com/office/officeart/2005/8/layout/orgChart1"/>
    <dgm:cxn modelId="{F7778D33-809E-AA46-9568-DA45A9066007}" type="presOf" srcId="{8BDCE19A-4559-B94B-B5BF-E5BD23643B5B}" destId="{FE4A1B98-4745-F64C-A5F5-B85A723BDF32}" srcOrd="0" destOrd="0" presId="urn:microsoft.com/office/officeart/2005/8/layout/orgChart1"/>
    <dgm:cxn modelId="{8EB3EA73-1B90-BE45-8B79-28499637E0D9}" type="presOf" srcId="{2C2E1675-4971-1840-AFE6-14AD59B70D79}" destId="{029DECBF-3C00-E44B-9C6E-E67E49F1478E}" srcOrd="1" destOrd="0" presId="urn:microsoft.com/office/officeart/2005/8/layout/orgChart1"/>
    <dgm:cxn modelId="{FB620893-0C95-814F-A3FA-ACE348D95452}" type="presOf" srcId="{A795227A-E23D-204B-813E-B240B6E22F25}" destId="{931CF87D-7DC1-B049-AEC6-0C48CC7297F3}" srcOrd="1" destOrd="0" presId="urn:microsoft.com/office/officeart/2005/8/layout/orgChart1"/>
    <dgm:cxn modelId="{D4FC7B2F-B4EE-8748-9877-6146A3A4D788}" type="presOf" srcId="{A795227A-E23D-204B-813E-B240B6E22F25}" destId="{FA24D9D2-1A63-4549-8D5E-A7390D7AD244}" srcOrd="0" destOrd="0" presId="urn:microsoft.com/office/officeart/2005/8/layout/orgChart1"/>
    <dgm:cxn modelId="{C3B2D938-7491-8B44-AC90-5E4BA3009FBA}" srcId="{47A2B199-3E91-AB4B-9453-FB736467CBAA}" destId="{4C3A0456-DFB7-1B4D-85FD-D1D8D366D97A}" srcOrd="5" destOrd="0" parTransId="{1B2A3566-E1A2-124C-BD90-34EBEF9F92F4}" sibTransId="{F3635456-6852-1043-AEA5-71AF657A3FF5}"/>
    <dgm:cxn modelId="{38D7B0C2-5AC1-DA4A-9E94-D44BC2FD6E49}" srcId="{47A2B199-3E91-AB4B-9453-FB736467CBAA}" destId="{A795227A-E23D-204B-813E-B240B6E22F25}" srcOrd="0" destOrd="0" parTransId="{251D25B0-84FA-884C-B2BF-069DE31438B1}" sibTransId="{9976F0E5-D67F-D149-9861-CE4D50596F17}"/>
    <dgm:cxn modelId="{E4B967FA-7B7D-C64D-91C3-D46F07CC6353}" srcId="{47A2B199-3E91-AB4B-9453-FB736467CBAA}" destId="{F147E528-19D0-8341-BD5A-EE85A9E42865}" srcOrd="4" destOrd="0" parTransId="{8BDCE19A-4559-B94B-B5BF-E5BD23643B5B}" sibTransId="{1A5987CA-B38D-E348-97F4-BC79271DD3A9}"/>
    <dgm:cxn modelId="{4165FC4D-D70E-CA4D-99C5-CBE8335AB1C3}" type="presOf" srcId="{79BACEB8-2153-8247-80F0-F7EA68DFE138}" destId="{C3639BE2-7EB7-ED45-9869-AE08E8E3EF00}" srcOrd="0" destOrd="0" presId="urn:microsoft.com/office/officeart/2005/8/layout/orgChart1"/>
    <dgm:cxn modelId="{53FC20FF-50EE-1246-A20D-6B57BF42F30D}" type="presOf" srcId="{F147E528-19D0-8341-BD5A-EE85A9E42865}" destId="{D6C2A824-339C-C24B-8444-8286A8718AE5}" srcOrd="0" destOrd="0" presId="urn:microsoft.com/office/officeart/2005/8/layout/orgChart1"/>
    <dgm:cxn modelId="{D7A07C4F-7EEF-1749-B2E3-A6CE5FF97F29}" type="presOf" srcId="{4C3A0456-DFB7-1B4D-85FD-D1D8D366D97A}" destId="{F01D30F0-BF51-5D45-B308-E589C51D6770}" srcOrd="1" destOrd="0" presId="urn:microsoft.com/office/officeart/2005/8/layout/orgChart1"/>
    <dgm:cxn modelId="{7A11387E-C133-124A-B529-872CED2EEBA8}" type="presOf" srcId="{D2A0D3EF-1C7C-F645-84F5-7CA0B1472725}" destId="{0E435107-01A9-0844-A8BF-6FE2A56DD8F9}" srcOrd="0" destOrd="0" presId="urn:microsoft.com/office/officeart/2005/8/layout/orgChart1"/>
    <dgm:cxn modelId="{DDD9B6C7-559A-CE4A-9269-44DC88E4D117}" type="presOf" srcId="{34753485-F3FA-F742-90B6-681589376F92}" destId="{21D61498-79B8-1D41-804C-5BAE26B04ACF}" srcOrd="0" destOrd="0" presId="urn:microsoft.com/office/officeart/2005/8/layout/orgChart1"/>
    <dgm:cxn modelId="{56A9D53A-3E02-6740-A8F2-620BC6B8D2B2}" srcId="{47A2B199-3E91-AB4B-9453-FB736467CBAA}" destId="{2C2E1675-4971-1840-AFE6-14AD59B70D79}" srcOrd="2" destOrd="0" parTransId="{79BACEB8-2153-8247-80F0-F7EA68DFE138}" sibTransId="{36DB6C07-2DD1-4B4B-86CD-66E91BFE2F52}"/>
    <dgm:cxn modelId="{D71D9407-EC81-DC4E-873E-18126351A161}" type="presOf" srcId="{2C2E1675-4971-1840-AFE6-14AD59B70D79}" destId="{D2374617-1D50-C949-8A9A-1D25308A92CF}" srcOrd="0" destOrd="0" presId="urn:microsoft.com/office/officeart/2005/8/layout/orgChart1"/>
    <dgm:cxn modelId="{5EEBB693-3BDC-5D4C-878C-0E28276BEE8F}" type="presOf" srcId="{2CD6EF47-A022-C145-A216-1B3D0F68F45F}" destId="{006EA3BC-5209-4248-8F9E-DF2D3BC1820D}" srcOrd="0" destOrd="0" presId="urn:microsoft.com/office/officeart/2005/8/layout/orgChart1"/>
    <dgm:cxn modelId="{182D17D4-957F-C645-84CB-C9DA3AF106AE}" type="presOf" srcId="{47A2B199-3E91-AB4B-9453-FB736467CBAA}" destId="{6088224F-CA51-F64D-B53F-060B3BD6BD2E}" srcOrd="0" destOrd="0" presId="urn:microsoft.com/office/officeart/2005/8/layout/orgChart1"/>
    <dgm:cxn modelId="{9B9BF325-EB6E-2141-9380-A8BB9905A9B9}" type="presOf" srcId="{75ECB8EB-1865-3A4F-B8E6-33C71A78DBA4}" destId="{ADFEE224-F209-7D43-B9C5-D6BC1B558DC4}" srcOrd="1" destOrd="0" presId="urn:microsoft.com/office/officeart/2005/8/layout/orgChart1"/>
    <dgm:cxn modelId="{5DA46946-F76E-2249-8326-13A22A7AB7DD}" type="presOf" srcId="{CB3CA058-7EF5-D54E-83CB-6C8DC7269F7D}" destId="{D547A781-B5E7-9849-ADF9-B1C6F39CB645}" srcOrd="0" destOrd="0" presId="urn:microsoft.com/office/officeart/2005/8/layout/orgChart1"/>
    <dgm:cxn modelId="{CEA332F4-2B9B-1348-9089-093518732506}" type="presOf" srcId="{F147E528-19D0-8341-BD5A-EE85A9E42865}" destId="{407C6C6C-97C7-804E-90FE-75F55CF621D8}" srcOrd="1" destOrd="0" presId="urn:microsoft.com/office/officeart/2005/8/layout/orgChart1"/>
    <dgm:cxn modelId="{99965689-F2FC-234B-B1F6-B0E319469AAA}" type="presOf" srcId="{47A2B199-3E91-AB4B-9453-FB736467CBAA}" destId="{E86730E7-2ED5-C647-9A4A-D8B79F5296D8}" srcOrd="1" destOrd="0" presId="urn:microsoft.com/office/officeart/2005/8/layout/orgChart1"/>
    <dgm:cxn modelId="{531175AB-AB64-244B-8B1C-619E6C242D46}" type="presOf" srcId="{4C3A0456-DFB7-1B4D-85FD-D1D8D366D97A}" destId="{8BBA739F-52C6-7044-B058-554C208E7D19}" srcOrd="0" destOrd="0" presId="urn:microsoft.com/office/officeart/2005/8/layout/orgChart1"/>
    <dgm:cxn modelId="{826992E4-F9C8-D744-A361-E952DE494A03}" type="presOf" srcId="{1B2A3566-E1A2-124C-BD90-34EBEF9F92F4}" destId="{9D1CC29B-1B39-2B43-A905-E2EBEFE077EF}" srcOrd="0" destOrd="0" presId="urn:microsoft.com/office/officeart/2005/8/layout/orgChart1"/>
    <dgm:cxn modelId="{76601B7E-03DE-F543-A764-2ECD21E95DF9}" type="presOf" srcId="{D2A0D3EF-1C7C-F645-84F5-7CA0B1472725}" destId="{B9B3118E-E6E6-9342-B7E1-1D92D64FB8D4}" srcOrd="1" destOrd="0" presId="urn:microsoft.com/office/officeart/2005/8/layout/orgChart1"/>
    <dgm:cxn modelId="{2424C527-8244-8244-A73A-1173DC577B25}" type="presOf" srcId="{75ECB8EB-1865-3A4F-B8E6-33C71A78DBA4}" destId="{ED7BC4BE-EC76-5544-B77C-0B2129EA9E18}" srcOrd="0" destOrd="0" presId="urn:microsoft.com/office/officeart/2005/8/layout/orgChart1"/>
    <dgm:cxn modelId="{81999EB1-665F-3249-99F3-EC946972B92C}" type="presParOf" srcId="{2F9152AC-0F41-2C49-9BF1-B9C3B2CD8214}" destId="{51291444-D7A2-FA4D-AA79-9FA3B918900C}" srcOrd="0" destOrd="0" presId="urn:microsoft.com/office/officeart/2005/8/layout/orgChart1"/>
    <dgm:cxn modelId="{D272F8FF-4027-424B-92F9-725A5960B371}" type="presParOf" srcId="{51291444-D7A2-FA4D-AA79-9FA3B918900C}" destId="{D2BADEE3-E81F-A542-B26C-E855B95D655D}" srcOrd="0" destOrd="0" presId="urn:microsoft.com/office/officeart/2005/8/layout/orgChart1"/>
    <dgm:cxn modelId="{3D35BC4E-624E-FC4C-BBD2-71A304A8D223}" type="presParOf" srcId="{D2BADEE3-E81F-A542-B26C-E855B95D655D}" destId="{6088224F-CA51-F64D-B53F-060B3BD6BD2E}" srcOrd="0" destOrd="0" presId="urn:microsoft.com/office/officeart/2005/8/layout/orgChart1"/>
    <dgm:cxn modelId="{8A424FEB-52A3-BF4A-82F4-985CDCE2E602}" type="presParOf" srcId="{D2BADEE3-E81F-A542-B26C-E855B95D655D}" destId="{E86730E7-2ED5-C647-9A4A-D8B79F5296D8}" srcOrd="1" destOrd="0" presId="urn:microsoft.com/office/officeart/2005/8/layout/orgChart1"/>
    <dgm:cxn modelId="{ED0265E7-DF37-AA43-8CBA-B0FD64B7ABF2}" type="presParOf" srcId="{51291444-D7A2-FA4D-AA79-9FA3B918900C}" destId="{3F5AD578-DCD8-DE42-9BD0-60F8E36AC21B}" srcOrd="1" destOrd="0" presId="urn:microsoft.com/office/officeart/2005/8/layout/orgChart1"/>
    <dgm:cxn modelId="{90BA62DE-569A-3841-AB74-3A10E8F9A67A}" type="presParOf" srcId="{3F5AD578-DCD8-DE42-9BD0-60F8E36AC21B}" destId="{4F1155BE-0D90-B54B-ABBC-6F0C43634933}" srcOrd="0" destOrd="0" presId="urn:microsoft.com/office/officeart/2005/8/layout/orgChart1"/>
    <dgm:cxn modelId="{FB9CD52B-29FF-FB41-9710-1532887A56BB}" type="presParOf" srcId="{3F5AD578-DCD8-DE42-9BD0-60F8E36AC21B}" destId="{D7C228A9-0106-C34B-8940-BB88F98621FD}" srcOrd="1" destOrd="0" presId="urn:microsoft.com/office/officeart/2005/8/layout/orgChart1"/>
    <dgm:cxn modelId="{23B52746-E8A0-7D40-B4F7-B1CE246F2DEB}" type="presParOf" srcId="{D7C228A9-0106-C34B-8940-BB88F98621FD}" destId="{FC428595-224F-FD42-9967-53F5832EC028}" srcOrd="0" destOrd="0" presId="urn:microsoft.com/office/officeart/2005/8/layout/orgChart1"/>
    <dgm:cxn modelId="{2FDFA2DF-0E1E-3247-B60A-D819BEF51BD9}" type="presParOf" srcId="{FC428595-224F-FD42-9967-53F5832EC028}" destId="{FA24D9D2-1A63-4549-8D5E-A7390D7AD244}" srcOrd="0" destOrd="0" presId="urn:microsoft.com/office/officeart/2005/8/layout/orgChart1"/>
    <dgm:cxn modelId="{EFA1865F-FEF2-484F-AA9A-1CC06384C574}" type="presParOf" srcId="{FC428595-224F-FD42-9967-53F5832EC028}" destId="{931CF87D-7DC1-B049-AEC6-0C48CC7297F3}" srcOrd="1" destOrd="0" presId="urn:microsoft.com/office/officeart/2005/8/layout/orgChart1"/>
    <dgm:cxn modelId="{1898B445-B414-3D4D-9DA5-80EF8EDB46A5}" type="presParOf" srcId="{D7C228A9-0106-C34B-8940-BB88F98621FD}" destId="{B29D345E-A86C-A740-B997-E10460A572B2}" srcOrd="1" destOrd="0" presId="urn:microsoft.com/office/officeart/2005/8/layout/orgChart1"/>
    <dgm:cxn modelId="{5131C547-CC73-3441-B96B-96A2919D1229}" type="presParOf" srcId="{D7C228A9-0106-C34B-8940-BB88F98621FD}" destId="{2883B5EF-7A8B-3540-9E22-A877F5599048}" srcOrd="2" destOrd="0" presId="urn:microsoft.com/office/officeart/2005/8/layout/orgChart1"/>
    <dgm:cxn modelId="{033F5300-3B33-0F41-B0F3-AAE97E0F0ADD}" type="presParOf" srcId="{3F5AD578-DCD8-DE42-9BD0-60F8E36AC21B}" destId="{D547A781-B5E7-9849-ADF9-B1C6F39CB645}" srcOrd="2" destOrd="0" presId="urn:microsoft.com/office/officeart/2005/8/layout/orgChart1"/>
    <dgm:cxn modelId="{B2CF8108-3FA8-744C-8BBA-19AED851E906}" type="presParOf" srcId="{3F5AD578-DCD8-DE42-9BD0-60F8E36AC21B}" destId="{784F3A74-3DC1-BD43-9380-32B99A222E0A}" srcOrd="3" destOrd="0" presId="urn:microsoft.com/office/officeart/2005/8/layout/orgChart1"/>
    <dgm:cxn modelId="{FC520126-B91D-9A49-A013-0E9C1FD44154}" type="presParOf" srcId="{784F3A74-3DC1-BD43-9380-32B99A222E0A}" destId="{5F374DB6-926A-6B49-A6ED-78E0CECE9B3D}" srcOrd="0" destOrd="0" presId="urn:microsoft.com/office/officeart/2005/8/layout/orgChart1"/>
    <dgm:cxn modelId="{60B737F4-CAE0-574B-9B9A-E06E59435D84}" type="presParOf" srcId="{5F374DB6-926A-6B49-A6ED-78E0CECE9B3D}" destId="{0E435107-01A9-0844-A8BF-6FE2A56DD8F9}" srcOrd="0" destOrd="0" presId="urn:microsoft.com/office/officeart/2005/8/layout/orgChart1"/>
    <dgm:cxn modelId="{9D5B5960-C891-D046-BC3C-B599AF0D0640}" type="presParOf" srcId="{5F374DB6-926A-6B49-A6ED-78E0CECE9B3D}" destId="{B9B3118E-E6E6-9342-B7E1-1D92D64FB8D4}" srcOrd="1" destOrd="0" presId="urn:microsoft.com/office/officeart/2005/8/layout/orgChart1"/>
    <dgm:cxn modelId="{475E2C6E-5C70-EB44-A46D-45FC48EA9AA2}" type="presParOf" srcId="{784F3A74-3DC1-BD43-9380-32B99A222E0A}" destId="{2694D73A-2671-AE48-B09D-A0081DAC5C57}" srcOrd="1" destOrd="0" presId="urn:microsoft.com/office/officeart/2005/8/layout/orgChart1"/>
    <dgm:cxn modelId="{738F8B1B-04BC-5A4E-A7D8-3062FC139E82}" type="presParOf" srcId="{784F3A74-3DC1-BD43-9380-32B99A222E0A}" destId="{44511977-74C8-8A43-A503-385D8B3EE687}" srcOrd="2" destOrd="0" presId="urn:microsoft.com/office/officeart/2005/8/layout/orgChart1"/>
    <dgm:cxn modelId="{59AB6F4C-8AFD-CE48-92EB-32305A87A6CC}" type="presParOf" srcId="{3F5AD578-DCD8-DE42-9BD0-60F8E36AC21B}" destId="{C3639BE2-7EB7-ED45-9869-AE08E8E3EF00}" srcOrd="4" destOrd="0" presId="urn:microsoft.com/office/officeart/2005/8/layout/orgChart1"/>
    <dgm:cxn modelId="{20F87ACA-C0D9-7641-A999-A4DEAE9697D8}" type="presParOf" srcId="{3F5AD578-DCD8-DE42-9BD0-60F8E36AC21B}" destId="{B99B702E-4339-6C44-BD09-C6BDD93D91DC}" srcOrd="5" destOrd="0" presId="urn:microsoft.com/office/officeart/2005/8/layout/orgChart1"/>
    <dgm:cxn modelId="{90666AC9-747A-4541-97D0-AD02A0533F0A}" type="presParOf" srcId="{B99B702E-4339-6C44-BD09-C6BDD93D91DC}" destId="{11BDD6DF-6761-3D46-B992-EDE060F5F276}" srcOrd="0" destOrd="0" presId="urn:microsoft.com/office/officeart/2005/8/layout/orgChart1"/>
    <dgm:cxn modelId="{76BCE890-88C8-6F48-97C3-A70871992B55}" type="presParOf" srcId="{11BDD6DF-6761-3D46-B992-EDE060F5F276}" destId="{D2374617-1D50-C949-8A9A-1D25308A92CF}" srcOrd="0" destOrd="0" presId="urn:microsoft.com/office/officeart/2005/8/layout/orgChart1"/>
    <dgm:cxn modelId="{7228ADF1-0636-5A46-BDA0-936083CA62FF}" type="presParOf" srcId="{11BDD6DF-6761-3D46-B992-EDE060F5F276}" destId="{029DECBF-3C00-E44B-9C6E-E67E49F1478E}" srcOrd="1" destOrd="0" presId="urn:microsoft.com/office/officeart/2005/8/layout/orgChart1"/>
    <dgm:cxn modelId="{68124056-E8FF-8D48-8042-1AE2E73912CC}" type="presParOf" srcId="{B99B702E-4339-6C44-BD09-C6BDD93D91DC}" destId="{7D48CF53-6697-1045-A28F-7C93C4EAC55D}" srcOrd="1" destOrd="0" presId="urn:microsoft.com/office/officeart/2005/8/layout/orgChart1"/>
    <dgm:cxn modelId="{5EC8DED8-E935-1945-BECA-F1E0FA8CF0CA}" type="presParOf" srcId="{B99B702E-4339-6C44-BD09-C6BDD93D91DC}" destId="{594BDD02-54AE-534F-8A49-1F3C9A5F2B88}" srcOrd="2" destOrd="0" presId="urn:microsoft.com/office/officeart/2005/8/layout/orgChart1"/>
    <dgm:cxn modelId="{1D53CE5B-BB5C-B44A-9030-63D43D8AC6FA}" type="presParOf" srcId="{3F5AD578-DCD8-DE42-9BD0-60F8E36AC21B}" destId="{21D61498-79B8-1D41-804C-5BAE26B04ACF}" srcOrd="6" destOrd="0" presId="urn:microsoft.com/office/officeart/2005/8/layout/orgChart1"/>
    <dgm:cxn modelId="{216AD926-29CD-CD4C-AF76-21A5B6F5727D}" type="presParOf" srcId="{3F5AD578-DCD8-DE42-9BD0-60F8E36AC21B}" destId="{28B8ADC6-A0F9-C64C-9570-9D67DFFEBA8F}" srcOrd="7" destOrd="0" presId="urn:microsoft.com/office/officeart/2005/8/layout/orgChart1"/>
    <dgm:cxn modelId="{6A38370D-B12D-BA4F-A259-F8F43B4BB591}" type="presParOf" srcId="{28B8ADC6-A0F9-C64C-9570-9D67DFFEBA8F}" destId="{138EF3B1-BCC1-5645-8049-592A176AE380}" srcOrd="0" destOrd="0" presId="urn:microsoft.com/office/officeart/2005/8/layout/orgChart1"/>
    <dgm:cxn modelId="{205A0B94-E1BC-2F41-9E85-073E7DECD8B5}" type="presParOf" srcId="{138EF3B1-BCC1-5645-8049-592A176AE380}" destId="{ED7BC4BE-EC76-5544-B77C-0B2129EA9E18}" srcOrd="0" destOrd="0" presId="urn:microsoft.com/office/officeart/2005/8/layout/orgChart1"/>
    <dgm:cxn modelId="{AED2A4F5-4EEC-7D48-9DD4-FEC250D931FF}" type="presParOf" srcId="{138EF3B1-BCC1-5645-8049-592A176AE380}" destId="{ADFEE224-F209-7D43-B9C5-D6BC1B558DC4}" srcOrd="1" destOrd="0" presId="urn:microsoft.com/office/officeart/2005/8/layout/orgChart1"/>
    <dgm:cxn modelId="{0DE83109-4372-3042-86F3-D62647631193}" type="presParOf" srcId="{28B8ADC6-A0F9-C64C-9570-9D67DFFEBA8F}" destId="{E72F6841-5090-1948-9BBE-DA88984C4A6D}" srcOrd="1" destOrd="0" presId="urn:microsoft.com/office/officeart/2005/8/layout/orgChart1"/>
    <dgm:cxn modelId="{38695B56-0717-0F4F-A221-3A5AEB1F6D7F}" type="presParOf" srcId="{28B8ADC6-A0F9-C64C-9570-9D67DFFEBA8F}" destId="{47EA099D-1974-514D-AB3E-AF69500D85BD}" srcOrd="2" destOrd="0" presId="urn:microsoft.com/office/officeart/2005/8/layout/orgChart1"/>
    <dgm:cxn modelId="{59AC8C63-FCF4-B44C-8804-E57CACA054A0}" type="presParOf" srcId="{3F5AD578-DCD8-DE42-9BD0-60F8E36AC21B}" destId="{FE4A1B98-4745-F64C-A5F5-B85A723BDF32}" srcOrd="8" destOrd="0" presId="urn:microsoft.com/office/officeart/2005/8/layout/orgChart1"/>
    <dgm:cxn modelId="{58E4690D-89CF-B84D-9785-BE039CE302E5}" type="presParOf" srcId="{3F5AD578-DCD8-DE42-9BD0-60F8E36AC21B}" destId="{6E530D80-AE3F-F04F-B403-479041D0DA12}" srcOrd="9" destOrd="0" presId="urn:microsoft.com/office/officeart/2005/8/layout/orgChart1"/>
    <dgm:cxn modelId="{19AE3B8E-B93D-3547-B902-E9F786FBA9DD}" type="presParOf" srcId="{6E530D80-AE3F-F04F-B403-479041D0DA12}" destId="{CC57E988-FF12-0347-A0D7-CE4B82FCE4EA}" srcOrd="0" destOrd="0" presId="urn:microsoft.com/office/officeart/2005/8/layout/orgChart1"/>
    <dgm:cxn modelId="{C4AC91B4-A9A5-1F40-9924-90E307A6CDAF}" type="presParOf" srcId="{CC57E988-FF12-0347-A0D7-CE4B82FCE4EA}" destId="{D6C2A824-339C-C24B-8444-8286A8718AE5}" srcOrd="0" destOrd="0" presId="urn:microsoft.com/office/officeart/2005/8/layout/orgChart1"/>
    <dgm:cxn modelId="{4C2A9152-1666-244D-A888-063C675C31F5}" type="presParOf" srcId="{CC57E988-FF12-0347-A0D7-CE4B82FCE4EA}" destId="{407C6C6C-97C7-804E-90FE-75F55CF621D8}" srcOrd="1" destOrd="0" presId="urn:microsoft.com/office/officeart/2005/8/layout/orgChart1"/>
    <dgm:cxn modelId="{0927C529-1CCD-3446-994E-1969CE4FEAAF}" type="presParOf" srcId="{6E530D80-AE3F-F04F-B403-479041D0DA12}" destId="{F39F8D20-1E6C-CB48-A6B2-EBA0B8691B8F}" srcOrd="1" destOrd="0" presId="urn:microsoft.com/office/officeart/2005/8/layout/orgChart1"/>
    <dgm:cxn modelId="{080426F0-DF48-2346-BF4A-B608255E35F9}" type="presParOf" srcId="{6E530D80-AE3F-F04F-B403-479041D0DA12}" destId="{D3CE97E0-8466-B846-8CBB-6FB7D31F9CB6}" srcOrd="2" destOrd="0" presId="urn:microsoft.com/office/officeart/2005/8/layout/orgChart1"/>
    <dgm:cxn modelId="{AE2F7B6D-6EC9-4044-B620-1EB53C69B82A}" type="presParOf" srcId="{3F5AD578-DCD8-DE42-9BD0-60F8E36AC21B}" destId="{9D1CC29B-1B39-2B43-A905-E2EBEFE077EF}" srcOrd="10" destOrd="0" presId="urn:microsoft.com/office/officeart/2005/8/layout/orgChart1"/>
    <dgm:cxn modelId="{E43F4586-960C-F746-AC0D-EEFC8ED39789}" type="presParOf" srcId="{3F5AD578-DCD8-DE42-9BD0-60F8E36AC21B}" destId="{369FC0ED-71D7-BB4D-B58E-3A4124817EA5}" srcOrd="11" destOrd="0" presId="urn:microsoft.com/office/officeart/2005/8/layout/orgChart1"/>
    <dgm:cxn modelId="{862B0EC0-E316-584C-8326-FD3AE0CEDC6D}" type="presParOf" srcId="{369FC0ED-71D7-BB4D-B58E-3A4124817EA5}" destId="{0AA6E136-B952-904F-90C3-C4F7061D332B}" srcOrd="0" destOrd="0" presId="urn:microsoft.com/office/officeart/2005/8/layout/orgChart1"/>
    <dgm:cxn modelId="{098F56E2-D3FD-C148-BE5E-C3214F4F27C5}" type="presParOf" srcId="{0AA6E136-B952-904F-90C3-C4F7061D332B}" destId="{8BBA739F-52C6-7044-B058-554C208E7D19}" srcOrd="0" destOrd="0" presId="urn:microsoft.com/office/officeart/2005/8/layout/orgChart1"/>
    <dgm:cxn modelId="{ABC40989-DB57-5746-BA3A-B194883B061E}" type="presParOf" srcId="{0AA6E136-B952-904F-90C3-C4F7061D332B}" destId="{F01D30F0-BF51-5D45-B308-E589C51D6770}" srcOrd="1" destOrd="0" presId="urn:microsoft.com/office/officeart/2005/8/layout/orgChart1"/>
    <dgm:cxn modelId="{3E3CB827-C049-AE44-B8B4-2D3501F7521A}" type="presParOf" srcId="{369FC0ED-71D7-BB4D-B58E-3A4124817EA5}" destId="{1FF1E2E7-C523-134A-BD6D-29058DABF10B}" srcOrd="1" destOrd="0" presId="urn:microsoft.com/office/officeart/2005/8/layout/orgChart1"/>
    <dgm:cxn modelId="{EDED8D52-890A-0E40-BBAB-5B0658159B11}" type="presParOf" srcId="{369FC0ED-71D7-BB4D-B58E-3A4124817EA5}" destId="{C3BF4305-1FE0-4349-A7B8-6A59E4BFE8C8}" srcOrd="2" destOrd="0" presId="urn:microsoft.com/office/officeart/2005/8/layout/orgChart1"/>
    <dgm:cxn modelId="{106F0EBE-1492-0041-90E0-0E668201E053}" type="presParOf" srcId="{3F5AD578-DCD8-DE42-9BD0-60F8E36AC21B}" destId="{006EA3BC-5209-4248-8F9E-DF2D3BC1820D}" srcOrd="12" destOrd="0" presId="urn:microsoft.com/office/officeart/2005/8/layout/orgChart1"/>
    <dgm:cxn modelId="{8510C059-F5CC-0747-90C5-BB92946EFAD0}" type="presParOf" srcId="{3F5AD578-DCD8-DE42-9BD0-60F8E36AC21B}" destId="{9C7A86B6-E31D-B347-88BE-A506B9A1B492}" srcOrd="13" destOrd="0" presId="urn:microsoft.com/office/officeart/2005/8/layout/orgChart1"/>
    <dgm:cxn modelId="{E4437262-30D5-4140-A4C8-8ED2B3F590F5}" type="presParOf" srcId="{9C7A86B6-E31D-B347-88BE-A506B9A1B492}" destId="{70600CD6-19D2-6744-A400-93BBF3E64B8C}" srcOrd="0" destOrd="0" presId="urn:microsoft.com/office/officeart/2005/8/layout/orgChart1"/>
    <dgm:cxn modelId="{561B0342-7B39-F74C-80A6-59B5A26B7712}" type="presParOf" srcId="{70600CD6-19D2-6744-A400-93BBF3E64B8C}" destId="{3F013C4E-E3A6-5349-9AF6-AFD80AFB1FE2}" srcOrd="0" destOrd="0" presId="urn:microsoft.com/office/officeart/2005/8/layout/orgChart1"/>
    <dgm:cxn modelId="{29CE0425-3260-BE47-BBCC-B4A7EE017DFC}" type="presParOf" srcId="{70600CD6-19D2-6744-A400-93BBF3E64B8C}" destId="{C7462A6E-83A1-6F45-92C6-5150C3EF14FE}" srcOrd="1" destOrd="0" presId="urn:microsoft.com/office/officeart/2005/8/layout/orgChart1"/>
    <dgm:cxn modelId="{0A9010AA-7D7B-DF4C-BC8B-6B856C51D4D7}" type="presParOf" srcId="{9C7A86B6-E31D-B347-88BE-A506B9A1B492}" destId="{1168F3BA-B507-3945-8BB3-7DA4D8EAA7F0}" srcOrd="1" destOrd="0" presId="urn:microsoft.com/office/officeart/2005/8/layout/orgChart1"/>
    <dgm:cxn modelId="{7710D230-ADFB-A942-AE85-A25CF6AFDBFC}" type="presParOf" srcId="{9C7A86B6-E31D-B347-88BE-A506B9A1B492}" destId="{40EF7AB0-2E4F-AB47-9119-B98A5C70AD1E}" srcOrd="2" destOrd="0" presId="urn:microsoft.com/office/officeart/2005/8/layout/orgChart1"/>
    <dgm:cxn modelId="{2C1D270A-7660-3049-8FE1-5C3E4B237F5C}" type="presParOf" srcId="{51291444-D7A2-FA4D-AA79-9FA3B918900C}" destId="{54A8E9BD-63BA-C34B-B688-3FEDA1016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CC64A-9A2F-234F-B1FE-7E890357B94A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CF1567-09C0-8947-A4E6-08A3F8479EE7}">
      <dgm:prSet phldrT="[Text]" custT="1"/>
      <dgm:spPr/>
      <dgm:t>
        <a:bodyPr/>
        <a:lstStyle/>
        <a:p>
          <a:r>
            <a:rPr lang="en-US" sz="1050" dirty="0" smtClean="0"/>
            <a:t>NHGRI</a:t>
          </a:r>
          <a:endParaRPr lang="en-US" sz="1050" dirty="0"/>
        </a:p>
      </dgm:t>
    </dgm:pt>
    <dgm:pt modelId="{592BCA2A-C6FF-064C-8DCB-9C4D415083EF}" type="parTrans" cxnId="{D5A812F6-BA9F-604F-B67E-D0A0301731C6}">
      <dgm:prSet/>
      <dgm:spPr/>
      <dgm:t>
        <a:bodyPr/>
        <a:lstStyle/>
        <a:p>
          <a:endParaRPr lang="en-US"/>
        </a:p>
      </dgm:t>
    </dgm:pt>
    <dgm:pt modelId="{2B6F9BAD-A863-644D-8646-1B996DEC8A31}" type="sibTrans" cxnId="{D5A812F6-BA9F-604F-B67E-D0A0301731C6}">
      <dgm:prSet/>
      <dgm:spPr/>
      <dgm:t>
        <a:bodyPr/>
        <a:lstStyle/>
        <a:p>
          <a:endParaRPr lang="en-US"/>
        </a:p>
      </dgm:t>
    </dgm:pt>
    <dgm:pt modelId="{AAACCBE2-8EF1-394E-B91F-16B3EFE922AE}">
      <dgm:prSet phldrT="[Text]" custT="1"/>
      <dgm:spPr/>
      <dgm:t>
        <a:bodyPr/>
        <a:lstStyle/>
        <a:p>
          <a:r>
            <a:rPr lang="en-US" sz="1050" dirty="0" smtClean="0"/>
            <a:t>DIVISION OF INTRAMURAL RESEARCH</a:t>
          </a:r>
          <a:endParaRPr lang="en-US" sz="1050" dirty="0"/>
        </a:p>
      </dgm:t>
    </dgm:pt>
    <dgm:pt modelId="{A5C04EA6-2E3B-8541-B568-6BFC8B66544E}" type="parTrans" cxnId="{604C07C8-933D-F944-BCCC-5A0466F3CD3D}">
      <dgm:prSet/>
      <dgm:spPr/>
      <dgm:t>
        <a:bodyPr/>
        <a:lstStyle/>
        <a:p>
          <a:endParaRPr lang="en-US"/>
        </a:p>
      </dgm:t>
    </dgm:pt>
    <dgm:pt modelId="{26380C7D-B582-724C-A0FB-22C82A570615}" type="sibTrans" cxnId="{604C07C8-933D-F944-BCCC-5A0466F3CD3D}">
      <dgm:prSet/>
      <dgm:spPr/>
      <dgm:t>
        <a:bodyPr/>
        <a:lstStyle/>
        <a:p>
          <a:endParaRPr lang="en-US"/>
        </a:p>
      </dgm:t>
    </dgm:pt>
    <dgm:pt modelId="{C4A620A4-30BC-974D-848C-E8A686D7D33E}">
      <dgm:prSet phldrT="[Text]" custT="1"/>
      <dgm:spPr/>
      <dgm:t>
        <a:bodyPr/>
        <a:lstStyle/>
        <a:p>
          <a:r>
            <a:rPr lang="en-US" sz="1050" dirty="0" smtClean="0"/>
            <a:t>DIVISION OF EXTRAMURAL RESEARCH</a:t>
          </a:r>
          <a:endParaRPr lang="en-US" sz="1050" dirty="0"/>
        </a:p>
      </dgm:t>
    </dgm:pt>
    <dgm:pt modelId="{F4DE2DF6-2525-444F-A290-1392DB9E54AE}" type="parTrans" cxnId="{E8CAB907-781E-5E49-A3C2-059F8AEB834E}">
      <dgm:prSet/>
      <dgm:spPr/>
      <dgm:t>
        <a:bodyPr/>
        <a:lstStyle/>
        <a:p>
          <a:endParaRPr lang="en-US"/>
        </a:p>
      </dgm:t>
    </dgm:pt>
    <dgm:pt modelId="{B4F83762-FCDC-FC4B-9CEF-26A706EE4370}" type="sibTrans" cxnId="{E8CAB907-781E-5E49-A3C2-059F8AEB834E}">
      <dgm:prSet/>
      <dgm:spPr/>
      <dgm:t>
        <a:bodyPr/>
        <a:lstStyle/>
        <a:p>
          <a:endParaRPr lang="en-US"/>
        </a:p>
      </dgm:t>
    </dgm:pt>
    <dgm:pt modelId="{B2CD9F40-27A4-7D43-9FFA-171BBEF876AB}">
      <dgm:prSet custT="1"/>
      <dgm:spPr/>
      <dgm:t>
        <a:bodyPr/>
        <a:lstStyle/>
        <a:p>
          <a:r>
            <a:rPr lang="en-US" sz="1050" dirty="0" smtClean="0"/>
            <a:t>OFFICE OF THE DIRECTOR</a:t>
          </a:r>
          <a:endParaRPr lang="en-US" sz="1050" dirty="0"/>
        </a:p>
      </dgm:t>
    </dgm:pt>
    <dgm:pt modelId="{6E52B9BB-807C-2341-8BF6-F1FCB7100C5A}" type="parTrans" cxnId="{5BA3FA7D-51D2-0D49-8434-5A662F5AF743}">
      <dgm:prSet/>
      <dgm:spPr/>
      <dgm:t>
        <a:bodyPr/>
        <a:lstStyle/>
        <a:p>
          <a:endParaRPr lang="en-US"/>
        </a:p>
      </dgm:t>
    </dgm:pt>
    <dgm:pt modelId="{3D06B93F-0E5F-7E43-ACB8-C8A1624C1188}" type="sibTrans" cxnId="{5BA3FA7D-51D2-0D49-8434-5A662F5AF743}">
      <dgm:prSet/>
      <dgm:spPr/>
      <dgm:t>
        <a:bodyPr/>
        <a:lstStyle/>
        <a:p>
          <a:endParaRPr lang="en-US"/>
        </a:p>
      </dgm:t>
    </dgm:pt>
    <dgm:pt modelId="{7B94C7B1-5565-E64B-B730-773836FC21DA}" type="pres">
      <dgm:prSet presAssocID="{688CC64A-9A2F-234F-B1FE-7E890357B9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0D3D88F-84BE-744E-866D-49C4388D44BB}" type="pres">
      <dgm:prSet presAssocID="{6FCF1567-09C0-8947-A4E6-08A3F8479EE7}" presName="hierRoot1" presStyleCnt="0">
        <dgm:presLayoutVars>
          <dgm:hierBranch val="init"/>
        </dgm:presLayoutVars>
      </dgm:prSet>
      <dgm:spPr/>
    </dgm:pt>
    <dgm:pt modelId="{8B84FB82-6199-564C-A5C6-9E9A396CCA15}" type="pres">
      <dgm:prSet presAssocID="{6FCF1567-09C0-8947-A4E6-08A3F8479EE7}" presName="rootComposite1" presStyleCnt="0"/>
      <dgm:spPr/>
    </dgm:pt>
    <dgm:pt modelId="{E9B0B3A1-FC1B-D544-B603-D34512A024D1}" type="pres">
      <dgm:prSet presAssocID="{6FCF1567-09C0-8947-A4E6-08A3F8479EE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6A4BA2-BDE6-0043-9650-C70465845494}" type="pres">
      <dgm:prSet presAssocID="{6FCF1567-09C0-8947-A4E6-08A3F8479EE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283CE24-7FAA-0145-A949-3EFF8111C3C2}" type="pres">
      <dgm:prSet presAssocID="{6FCF1567-09C0-8947-A4E6-08A3F8479EE7}" presName="hierChild2" presStyleCnt="0"/>
      <dgm:spPr/>
    </dgm:pt>
    <dgm:pt modelId="{EAE2B720-E7F8-B743-95C3-C51C96A73DD1}" type="pres">
      <dgm:prSet presAssocID="{A5C04EA6-2E3B-8541-B568-6BFC8B66544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753B0808-33EA-CC47-8F1A-74E91F5C50B0}" type="pres">
      <dgm:prSet presAssocID="{AAACCBE2-8EF1-394E-B91F-16B3EFE922AE}" presName="hierRoot2" presStyleCnt="0">
        <dgm:presLayoutVars>
          <dgm:hierBranch val="init"/>
        </dgm:presLayoutVars>
      </dgm:prSet>
      <dgm:spPr/>
    </dgm:pt>
    <dgm:pt modelId="{1D291F6F-F6E3-3F44-8ADD-9A2DABE0CD09}" type="pres">
      <dgm:prSet presAssocID="{AAACCBE2-8EF1-394E-B91F-16B3EFE922AE}" presName="rootComposite" presStyleCnt="0"/>
      <dgm:spPr/>
    </dgm:pt>
    <dgm:pt modelId="{A5E73F10-336A-9941-A59A-87C4EA337C92}" type="pres">
      <dgm:prSet presAssocID="{AAACCBE2-8EF1-394E-B91F-16B3EFE922AE}" presName="rootText" presStyleLbl="node2" presStyleIdx="0" presStyleCnt="3" custScaleX="73442" custScaleY="715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9AAF39-451E-DD4C-97D3-179EC3361CBE}" type="pres">
      <dgm:prSet presAssocID="{AAACCBE2-8EF1-394E-B91F-16B3EFE922AE}" presName="rootConnector" presStyleLbl="node2" presStyleIdx="0" presStyleCnt="3"/>
      <dgm:spPr/>
      <dgm:t>
        <a:bodyPr/>
        <a:lstStyle/>
        <a:p>
          <a:endParaRPr lang="en-US"/>
        </a:p>
      </dgm:t>
    </dgm:pt>
    <dgm:pt modelId="{82084369-4BF5-6D41-942E-7286ACD75118}" type="pres">
      <dgm:prSet presAssocID="{AAACCBE2-8EF1-394E-B91F-16B3EFE922AE}" presName="hierChild4" presStyleCnt="0"/>
      <dgm:spPr/>
    </dgm:pt>
    <dgm:pt modelId="{F004DFFD-2280-674D-8EA7-00DBC9C8ABB9}" type="pres">
      <dgm:prSet presAssocID="{AAACCBE2-8EF1-394E-B91F-16B3EFE922AE}" presName="hierChild5" presStyleCnt="0"/>
      <dgm:spPr/>
    </dgm:pt>
    <dgm:pt modelId="{BE78091B-8750-2040-8889-F2793F77A620}" type="pres">
      <dgm:prSet presAssocID="{6E52B9BB-807C-2341-8BF6-F1FCB7100C5A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17A1928-5B25-4B49-8FC0-A8ED4DB0BDF6}" type="pres">
      <dgm:prSet presAssocID="{B2CD9F40-27A4-7D43-9FFA-171BBEF876AB}" presName="hierRoot2" presStyleCnt="0">
        <dgm:presLayoutVars>
          <dgm:hierBranch val="init"/>
        </dgm:presLayoutVars>
      </dgm:prSet>
      <dgm:spPr/>
    </dgm:pt>
    <dgm:pt modelId="{CD5C3A36-8ACB-694C-A10C-B59E42B96997}" type="pres">
      <dgm:prSet presAssocID="{B2CD9F40-27A4-7D43-9FFA-171BBEF876AB}" presName="rootComposite" presStyleCnt="0"/>
      <dgm:spPr/>
    </dgm:pt>
    <dgm:pt modelId="{993A907A-B43F-824F-8388-E8072F0A6819}" type="pres">
      <dgm:prSet presAssocID="{B2CD9F40-27A4-7D43-9FFA-171BBEF876AB}" presName="rootText" presStyleLbl="node2" presStyleIdx="1" presStyleCnt="3" custScaleY="592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292A21-22D6-9546-84BF-AC06F686EB39}" type="pres">
      <dgm:prSet presAssocID="{B2CD9F40-27A4-7D43-9FFA-171BBEF876AB}" presName="rootConnector" presStyleLbl="node2" presStyleIdx="1" presStyleCnt="3"/>
      <dgm:spPr/>
      <dgm:t>
        <a:bodyPr/>
        <a:lstStyle/>
        <a:p>
          <a:endParaRPr lang="en-US"/>
        </a:p>
      </dgm:t>
    </dgm:pt>
    <dgm:pt modelId="{51673015-E2A7-FA47-9910-ABF6D931D39D}" type="pres">
      <dgm:prSet presAssocID="{B2CD9F40-27A4-7D43-9FFA-171BBEF876AB}" presName="hierChild4" presStyleCnt="0"/>
      <dgm:spPr/>
    </dgm:pt>
    <dgm:pt modelId="{157FE8C2-A78B-4049-9E41-B878118732B1}" type="pres">
      <dgm:prSet presAssocID="{B2CD9F40-27A4-7D43-9FFA-171BBEF876AB}" presName="hierChild5" presStyleCnt="0"/>
      <dgm:spPr/>
    </dgm:pt>
    <dgm:pt modelId="{49176F36-CCC2-594B-AD91-47E64CEA2244}" type="pres">
      <dgm:prSet presAssocID="{F4DE2DF6-2525-444F-A290-1392DB9E54AE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175DCCA-C13D-DD41-8C4A-F1A918EBED2C}" type="pres">
      <dgm:prSet presAssocID="{C4A620A4-30BC-974D-848C-E8A686D7D33E}" presName="hierRoot2" presStyleCnt="0">
        <dgm:presLayoutVars>
          <dgm:hierBranch val="init"/>
        </dgm:presLayoutVars>
      </dgm:prSet>
      <dgm:spPr/>
    </dgm:pt>
    <dgm:pt modelId="{51524441-EE9B-1249-9BED-D092AA43D131}" type="pres">
      <dgm:prSet presAssocID="{C4A620A4-30BC-974D-848C-E8A686D7D33E}" presName="rootComposite" presStyleCnt="0"/>
      <dgm:spPr/>
    </dgm:pt>
    <dgm:pt modelId="{0E9B7A22-7C6E-6242-831A-3174CC907C44}" type="pres">
      <dgm:prSet presAssocID="{C4A620A4-30BC-974D-848C-E8A686D7D33E}" presName="rootText" presStyleLbl="node2" presStyleIdx="2" presStyleCnt="3" custScaleX="85033" custScaleY="732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11E34A-83F7-C244-B4BA-5E961D0A5BDD}" type="pres">
      <dgm:prSet presAssocID="{C4A620A4-30BC-974D-848C-E8A686D7D33E}" presName="rootConnector" presStyleLbl="node2" presStyleIdx="2" presStyleCnt="3"/>
      <dgm:spPr/>
      <dgm:t>
        <a:bodyPr/>
        <a:lstStyle/>
        <a:p>
          <a:endParaRPr lang="en-US"/>
        </a:p>
      </dgm:t>
    </dgm:pt>
    <dgm:pt modelId="{DB7162B7-CCDC-AD40-B355-3F7B8087B25F}" type="pres">
      <dgm:prSet presAssocID="{C4A620A4-30BC-974D-848C-E8A686D7D33E}" presName="hierChild4" presStyleCnt="0"/>
      <dgm:spPr/>
    </dgm:pt>
    <dgm:pt modelId="{9A2EAA2C-F68E-5143-A38E-916354B2A249}" type="pres">
      <dgm:prSet presAssocID="{C4A620A4-30BC-974D-848C-E8A686D7D33E}" presName="hierChild5" presStyleCnt="0"/>
      <dgm:spPr/>
    </dgm:pt>
    <dgm:pt modelId="{C664AD0B-BCF5-B349-8465-CA04AEE99096}" type="pres">
      <dgm:prSet presAssocID="{6FCF1567-09C0-8947-A4E6-08A3F8479EE7}" presName="hierChild3" presStyleCnt="0"/>
      <dgm:spPr/>
    </dgm:pt>
  </dgm:ptLst>
  <dgm:cxnLst>
    <dgm:cxn modelId="{E22516DC-36CF-FB42-AD17-F6902CA3B0C4}" type="presOf" srcId="{AAACCBE2-8EF1-394E-B91F-16B3EFE922AE}" destId="{699AAF39-451E-DD4C-97D3-179EC3361CBE}" srcOrd="1" destOrd="0" presId="urn:microsoft.com/office/officeart/2005/8/layout/orgChart1"/>
    <dgm:cxn modelId="{437C0EF1-4657-DD4B-94B6-B58B80452B4F}" type="presOf" srcId="{B2CD9F40-27A4-7D43-9FFA-171BBEF876AB}" destId="{993A907A-B43F-824F-8388-E8072F0A6819}" srcOrd="0" destOrd="0" presId="urn:microsoft.com/office/officeart/2005/8/layout/orgChart1"/>
    <dgm:cxn modelId="{C84B0186-631D-404A-9F10-E2EB6A607EB7}" type="presOf" srcId="{C4A620A4-30BC-974D-848C-E8A686D7D33E}" destId="{D611E34A-83F7-C244-B4BA-5E961D0A5BDD}" srcOrd="1" destOrd="0" presId="urn:microsoft.com/office/officeart/2005/8/layout/orgChart1"/>
    <dgm:cxn modelId="{416ACA49-C145-0A4E-AE68-3674FEC6F825}" type="presOf" srcId="{C4A620A4-30BC-974D-848C-E8A686D7D33E}" destId="{0E9B7A22-7C6E-6242-831A-3174CC907C44}" srcOrd="0" destOrd="0" presId="urn:microsoft.com/office/officeart/2005/8/layout/orgChart1"/>
    <dgm:cxn modelId="{5871949E-9225-9D4A-846C-5328A9AFCAAB}" type="presOf" srcId="{6FCF1567-09C0-8947-A4E6-08A3F8479EE7}" destId="{D36A4BA2-BDE6-0043-9650-C70465845494}" srcOrd="1" destOrd="0" presId="urn:microsoft.com/office/officeart/2005/8/layout/orgChart1"/>
    <dgm:cxn modelId="{D5A812F6-BA9F-604F-B67E-D0A0301731C6}" srcId="{688CC64A-9A2F-234F-B1FE-7E890357B94A}" destId="{6FCF1567-09C0-8947-A4E6-08A3F8479EE7}" srcOrd="0" destOrd="0" parTransId="{592BCA2A-C6FF-064C-8DCB-9C4D415083EF}" sibTransId="{2B6F9BAD-A863-644D-8646-1B996DEC8A31}"/>
    <dgm:cxn modelId="{5BA3FA7D-51D2-0D49-8434-5A662F5AF743}" srcId="{6FCF1567-09C0-8947-A4E6-08A3F8479EE7}" destId="{B2CD9F40-27A4-7D43-9FFA-171BBEF876AB}" srcOrd="1" destOrd="0" parTransId="{6E52B9BB-807C-2341-8BF6-F1FCB7100C5A}" sibTransId="{3D06B93F-0E5F-7E43-ACB8-C8A1624C1188}"/>
    <dgm:cxn modelId="{604C07C8-933D-F944-BCCC-5A0466F3CD3D}" srcId="{6FCF1567-09C0-8947-A4E6-08A3F8479EE7}" destId="{AAACCBE2-8EF1-394E-B91F-16B3EFE922AE}" srcOrd="0" destOrd="0" parTransId="{A5C04EA6-2E3B-8541-B568-6BFC8B66544E}" sibTransId="{26380C7D-B582-724C-A0FB-22C82A570615}"/>
    <dgm:cxn modelId="{E8CAB907-781E-5E49-A3C2-059F8AEB834E}" srcId="{6FCF1567-09C0-8947-A4E6-08A3F8479EE7}" destId="{C4A620A4-30BC-974D-848C-E8A686D7D33E}" srcOrd="2" destOrd="0" parTransId="{F4DE2DF6-2525-444F-A290-1392DB9E54AE}" sibTransId="{B4F83762-FCDC-FC4B-9CEF-26A706EE4370}"/>
    <dgm:cxn modelId="{9A091533-4358-F746-955D-7C31403C9C6F}" type="presOf" srcId="{F4DE2DF6-2525-444F-A290-1392DB9E54AE}" destId="{49176F36-CCC2-594B-AD91-47E64CEA2244}" srcOrd="0" destOrd="0" presId="urn:microsoft.com/office/officeart/2005/8/layout/orgChart1"/>
    <dgm:cxn modelId="{30C47429-FB03-A34A-8E71-056CFF315B77}" type="presOf" srcId="{6E52B9BB-807C-2341-8BF6-F1FCB7100C5A}" destId="{BE78091B-8750-2040-8889-F2793F77A620}" srcOrd="0" destOrd="0" presId="urn:microsoft.com/office/officeart/2005/8/layout/orgChart1"/>
    <dgm:cxn modelId="{0185767F-7AC9-6A49-A4B0-94F1246FF9D2}" type="presOf" srcId="{688CC64A-9A2F-234F-B1FE-7E890357B94A}" destId="{7B94C7B1-5565-E64B-B730-773836FC21DA}" srcOrd="0" destOrd="0" presId="urn:microsoft.com/office/officeart/2005/8/layout/orgChart1"/>
    <dgm:cxn modelId="{BCF8FA2B-2638-C040-BADC-A314C6AA32CF}" type="presOf" srcId="{B2CD9F40-27A4-7D43-9FFA-171BBEF876AB}" destId="{05292A21-22D6-9546-84BF-AC06F686EB39}" srcOrd="1" destOrd="0" presId="urn:microsoft.com/office/officeart/2005/8/layout/orgChart1"/>
    <dgm:cxn modelId="{EB70AB72-0924-AB4F-B1A7-31E3FA97D1A4}" type="presOf" srcId="{A5C04EA6-2E3B-8541-B568-6BFC8B66544E}" destId="{EAE2B720-E7F8-B743-95C3-C51C96A73DD1}" srcOrd="0" destOrd="0" presId="urn:microsoft.com/office/officeart/2005/8/layout/orgChart1"/>
    <dgm:cxn modelId="{513E7FB1-9DD4-ED4D-A629-4AFABFC42D71}" type="presOf" srcId="{6FCF1567-09C0-8947-A4E6-08A3F8479EE7}" destId="{E9B0B3A1-FC1B-D544-B603-D34512A024D1}" srcOrd="0" destOrd="0" presId="urn:microsoft.com/office/officeart/2005/8/layout/orgChart1"/>
    <dgm:cxn modelId="{35FBB9D4-4C29-2C46-B3D9-9A8D0C59E421}" type="presOf" srcId="{AAACCBE2-8EF1-394E-B91F-16B3EFE922AE}" destId="{A5E73F10-336A-9941-A59A-87C4EA337C92}" srcOrd="0" destOrd="0" presId="urn:microsoft.com/office/officeart/2005/8/layout/orgChart1"/>
    <dgm:cxn modelId="{AA6C2779-987C-0440-AD8F-6553B954E6BB}" type="presParOf" srcId="{7B94C7B1-5565-E64B-B730-773836FC21DA}" destId="{C0D3D88F-84BE-744E-866D-49C4388D44BB}" srcOrd="0" destOrd="0" presId="urn:microsoft.com/office/officeart/2005/8/layout/orgChart1"/>
    <dgm:cxn modelId="{F1F7B27E-EB30-B547-9E7A-FAE4C4055841}" type="presParOf" srcId="{C0D3D88F-84BE-744E-866D-49C4388D44BB}" destId="{8B84FB82-6199-564C-A5C6-9E9A396CCA15}" srcOrd="0" destOrd="0" presId="urn:microsoft.com/office/officeart/2005/8/layout/orgChart1"/>
    <dgm:cxn modelId="{0DE2780B-C24F-B44A-83BA-12920399DA69}" type="presParOf" srcId="{8B84FB82-6199-564C-A5C6-9E9A396CCA15}" destId="{E9B0B3A1-FC1B-D544-B603-D34512A024D1}" srcOrd="0" destOrd="0" presId="urn:microsoft.com/office/officeart/2005/8/layout/orgChart1"/>
    <dgm:cxn modelId="{66A0A2C1-FBB6-FE4D-9E07-A84EDBC052D4}" type="presParOf" srcId="{8B84FB82-6199-564C-A5C6-9E9A396CCA15}" destId="{D36A4BA2-BDE6-0043-9650-C70465845494}" srcOrd="1" destOrd="0" presId="urn:microsoft.com/office/officeart/2005/8/layout/orgChart1"/>
    <dgm:cxn modelId="{60CD3FC4-1101-AF4D-99E6-3681C94314B4}" type="presParOf" srcId="{C0D3D88F-84BE-744E-866D-49C4388D44BB}" destId="{D283CE24-7FAA-0145-A949-3EFF8111C3C2}" srcOrd="1" destOrd="0" presId="urn:microsoft.com/office/officeart/2005/8/layout/orgChart1"/>
    <dgm:cxn modelId="{FAEE95B1-6B17-1E4D-89D9-7450A0CB611C}" type="presParOf" srcId="{D283CE24-7FAA-0145-A949-3EFF8111C3C2}" destId="{EAE2B720-E7F8-B743-95C3-C51C96A73DD1}" srcOrd="0" destOrd="0" presId="urn:microsoft.com/office/officeart/2005/8/layout/orgChart1"/>
    <dgm:cxn modelId="{8D0AF5A8-5E29-EA4B-B233-5FE2BBDE5321}" type="presParOf" srcId="{D283CE24-7FAA-0145-A949-3EFF8111C3C2}" destId="{753B0808-33EA-CC47-8F1A-74E91F5C50B0}" srcOrd="1" destOrd="0" presId="urn:microsoft.com/office/officeart/2005/8/layout/orgChart1"/>
    <dgm:cxn modelId="{75D5A19E-7B20-7448-90D7-C20F7E7EAC26}" type="presParOf" srcId="{753B0808-33EA-CC47-8F1A-74E91F5C50B0}" destId="{1D291F6F-F6E3-3F44-8ADD-9A2DABE0CD09}" srcOrd="0" destOrd="0" presId="urn:microsoft.com/office/officeart/2005/8/layout/orgChart1"/>
    <dgm:cxn modelId="{E410F74B-A5E3-C344-BDC3-A59CF9F029F9}" type="presParOf" srcId="{1D291F6F-F6E3-3F44-8ADD-9A2DABE0CD09}" destId="{A5E73F10-336A-9941-A59A-87C4EA337C92}" srcOrd="0" destOrd="0" presId="urn:microsoft.com/office/officeart/2005/8/layout/orgChart1"/>
    <dgm:cxn modelId="{F9F566C6-1EE7-184F-96BE-6BB4F621F24D}" type="presParOf" srcId="{1D291F6F-F6E3-3F44-8ADD-9A2DABE0CD09}" destId="{699AAF39-451E-DD4C-97D3-179EC3361CBE}" srcOrd="1" destOrd="0" presId="urn:microsoft.com/office/officeart/2005/8/layout/orgChart1"/>
    <dgm:cxn modelId="{A4BED3D6-E2DF-AC4A-8517-28E92186B24B}" type="presParOf" srcId="{753B0808-33EA-CC47-8F1A-74E91F5C50B0}" destId="{82084369-4BF5-6D41-942E-7286ACD75118}" srcOrd="1" destOrd="0" presId="urn:microsoft.com/office/officeart/2005/8/layout/orgChart1"/>
    <dgm:cxn modelId="{6487B672-D8EE-C94C-86DA-D247E447AA8D}" type="presParOf" srcId="{753B0808-33EA-CC47-8F1A-74E91F5C50B0}" destId="{F004DFFD-2280-674D-8EA7-00DBC9C8ABB9}" srcOrd="2" destOrd="0" presId="urn:microsoft.com/office/officeart/2005/8/layout/orgChart1"/>
    <dgm:cxn modelId="{BB1AFFE9-08F0-2446-A268-4FEA160C11E4}" type="presParOf" srcId="{D283CE24-7FAA-0145-A949-3EFF8111C3C2}" destId="{BE78091B-8750-2040-8889-F2793F77A620}" srcOrd="2" destOrd="0" presId="urn:microsoft.com/office/officeart/2005/8/layout/orgChart1"/>
    <dgm:cxn modelId="{00603C90-8CB9-6548-816C-55399BE01D58}" type="presParOf" srcId="{D283CE24-7FAA-0145-A949-3EFF8111C3C2}" destId="{917A1928-5B25-4B49-8FC0-A8ED4DB0BDF6}" srcOrd="3" destOrd="0" presId="urn:microsoft.com/office/officeart/2005/8/layout/orgChart1"/>
    <dgm:cxn modelId="{F1BC3BFF-5285-4B43-98A9-D04EB229B452}" type="presParOf" srcId="{917A1928-5B25-4B49-8FC0-A8ED4DB0BDF6}" destId="{CD5C3A36-8ACB-694C-A10C-B59E42B96997}" srcOrd="0" destOrd="0" presId="urn:microsoft.com/office/officeart/2005/8/layout/orgChart1"/>
    <dgm:cxn modelId="{E7432A23-C304-4E42-8BF1-3D011DFE82EA}" type="presParOf" srcId="{CD5C3A36-8ACB-694C-A10C-B59E42B96997}" destId="{993A907A-B43F-824F-8388-E8072F0A6819}" srcOrd="0" destOrd="0" presId="urn:microsoft.com/office/officeart/2005/8/layout/orgChart1"/>
    <dgm:cxn modelId="{FB261F5A-1C2A-FD4B-B77B-8F83104CC7D9}" type="presParOf" srcId="{CD5C3A36-8ACB-694C-A10C-B59E42B96997}" destId="{05292A21-22D6-9546-84BF-AC06F686EB39}" srcOrd="1" destOrd="0" presId="urn:microsoft.com/office/officeart/2005/8/layout/orgChart1"/>
    <dgm:cxn modelId="{92C5E3EA-263D-6649-8F74-68E81B915A7E}" type="presParOf" srcId="{917A1928-5B25-4B49-8FC0-A8ED4DB0BDF6}" destId="{51673015-E2A7-FA47-9910-ABF6D931D39D}" srcOrd="1" destOrd="0" presId="urn:microsoft.com/office/officeart/2005/8/layout/orgChart1"/>
    <dgm:cxn modelId="{479DC8AE-7E3E-5B41-8FC5-C84F7F886C7E}" type="presParOf" srcId="{917A1928-5B25-4B49-8FC0-A8ED4DB0BDF6}" destId="{157FE8C2-A78B-4049-9E41-B878118732B1}" srcOrd="2" destOrd="0" presId="urn:microsoft.com/office/officeart/2005/8/layout/orgChart1"/>
    <dgm:cxn modelId="{78C6AE34-1827-694B-80BD-05AAA37AD95B}" type="presParOf" srcId="{D283CE24-7FAA-0145-A949-3EFF8111C3C2}" destId="{49176F36-CCC2-594B-AD91-47E64CEA2244}" srcOrd="4" destOrd="0" presId="urn:microsoft.com/office/officeart/2005/8/layout/orgChart1"/>
    <dgm:cxn modelId="{72431F0A-700A-F643-A74B-FD587255986F}" type="presParOf" srcId="{D283CE24-7FAA-0145-A949-3EFF8111C3C2}" destId="{4175DCCA-C13D-DD41-8C4A-F1A918EBED2C}" srcOrd="5" destOrd="0" presId="urn:microsoft.com/office/officeart/2005/8/layout/orgChart1"/>
    <dgm:cxn modelId="{E71E4AF1-5E6C-A64F-8B86-B981F372D420}" type="presParOf" srcId="{4175DCCA-C13D-DD41-8C4A-F1A918EBED2C}" destId="{51524441-EE9B-1249-9BED-D092AA43D131}" srcOrd="0" destOrd="0" presId="urn:microsoft.com/office/officeart/2005/8/layout/orgChart1"/>
    <dgm:cxn modelId="{AE42F6CD-DBCC-FF4B-98D9-00205C1D5BAE}" type="presParOf" srcId="{51524441-EE9B-1249-9BED-D092AA43D131}" destId="{0E9B7A22-7C6E-6242-831A-3174CC907C44}" srcOrd="0" destOrd="0" presId="urn:microsoft.com/office/officeart/2005/8/layout/orgChart1"/>
    <dgm:cxn modelId="{74B1A7F3-AE7E-F54E-B1E8-500C44E63BCD}" type="presParOf" srcId="{51524441-EE9B-1249-9BED-D092AA43D131}" destId="{D611E34A-83F7-C244-B4BA-5E961D0A5BDD}" srcOrd="1" destOrd="0" presId="urn:microsoft.com/office/officeart/2005/8/layout/orgChart1"/>
    <dgm:cxn modelId="{1BEA5172-48AA-934C-B582-F8D5159E02D8}" type="presParOf" srcId="{4175DCCA-C13D-DD41-8C4A-F1A918EBED2C}" destId="{DB7162B7-CCDC-AD40-B355-3F7B8087B25F}" srcOrd="1" destOrd="0" presId="urn:microsoft.com/office/officeart/2005/8/layout/orgChart1"/>
    <dgm:cxn modelId="{7CB84E15-1A52-E34F-8D53-1F1B294FFE3F}" type="presParOf" srcId="{4175DCCA-C13D-DD41-8C4A-F1A918EBED2C}" destId="{9A2EAA2C-F68E-5143-A38E-916354B2A249}" srcOrd="2" destOrd="0" presId="urn:microsoft.com/office/officeart/2005/8/layout/orgChart1"/>
    <dgm:cxn modelId="{9C072BF7-1268-A946-B908-1AA9D16DC9CD}" type="presParOf" srcId="{C0D3D88F-84BE-744E-866D-49C4388D44BB}" destId="{C664AD0B-BCF5-B349-8465-CA04AEE990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EA3BC-5209-4248-8F9E-DF2D3BC1820D}">
      <dsp:nvSpPr>
        <dsp:cNvPr id="0" name=""/>
        <dsp:cNvSpPr/>
      </dsp:nvSpPr>
      <dsp:spPr>
        <a:xfrm>
          <a:off x="3571300" y="1019159"/>
          <a:ext cx="3329002" cy="590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707"/>
              </a:lnTo>
              <a:lnTo>
                <a:pt x="3329002" y="500707"/>
              </a:lnTo>
              <a:lnTo>
                <a:pt x="3329002" y="5901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CC29B-1B39-2B43-A905-E2EBEFE077EF}">
      <dsp:nvSpPr>
        <dsp:cNvPr id="0" name=""/>
        <dsp:cNvSpPr/>
      </dsp:nvSpPr>
      <dsp:spPr>
        <a:xfrm>
          <a:off x="3571300" y="1019159"/>
          <a:ext cx="2298046" cy="590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707"/>
              </a:lnTo>
              <a:lnTo>
                <a:pt x="2298046" y="500707"/>
              </a:lnTo>
              <a:lnTo>
                <a:pt x="2298046" y="5901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A1B98-4745-F64C-A5F5-B85A723BDF32}">
      <dsp:nvSpPr>
        <dsp:cNvPr id="0" name=""/>
        <dsp:cNvSpPr/>
      </dsp:nvSpPr>
      <dsp:spPr>
        <a:xfrm>
          <a:off x="3571300" y="1019159"/>
          <a:ext cx="1267091" cy="590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707"/>
              </a:lnTo>
              <a:lnTo>
                <a:pt x="1267091" y="500707"/>
              </a:lnTo>
              <a:lnTo>
                <a:pt x="1267091" y="5901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61498-79B8-1D41-804C-5BAE26B04ACF}">
      <dsp:nvSpPr>
        <dsp:cNvPr id="0" name=""/>
        <dsp:cNvSpPr/>
      </dsp:nvSpPr>
      <dsp:spPr>
        <a:xfrm>
          <a:off x="3571300" y="1019159"/>
          <a:ext cx="236135" cy="590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707"/>
              </a:lnTo>
              <a:lnTo>
                <a:pt x="236135" y="500707"/>
              </a:lnTo>
              <a:lnTo>
                <a:pt x="236135" y="5901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39BE2-7EB7-ED45-9869-AE08E8E3EF00}">
      <dsp:nvSpPr>
        <dsp:cNvPr id="0" name=""/>
        <dsp:cNvSpPr/>
      </dsp:nvSpPr>
      <dsp:spPr>
        <a:xfrm>
          <a:off x="2762030" y="1019159"/>
          <a:ext cx="809270" cy="590170"/>
        </a:xfrm>
        <a:custGeom>
          <a:avLst/>
          <a:gdLst/>
          <a:ahLst/>
          <a:cxnLst/>
          <a:rect l="0" t="0" r="0" b="0"/>
          <a:pathLst>
            <a:path>
              <a:moveTo>
                <a:pt x="809270" y="0"/>
              </a:moveTo>
              <a:lnTo>
                <a:pt x="809270" y="500707"/>
              </a:lnTo>
              <a:lnTo>
                <a:pt x="0" y="500707"/>
              </a:lnTo>
              <a:lnTo>
                <a:pt x="0" y="5901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7A781-B5E7-9849-ADF9-B1C6F39CB645}">
      <dsp:nvSpPr>
        <dsp:cNvPr id="0" name=""/>
        <dsp:cNvSpPr/>
      </dsp:nvSpPr>
      <dsp:spPr>
        <a:xfrm>
          <a:off x="1618338" y="1019159"/>
          <a:ext cx="1952962" cy="590170"/>
        </a:xfrm>
        <a:custGeom>
          <a:avLst/>
          <a:gdLst/>
          <a:ahLst/>
          <a:cxnLst/>
          <a:rect l="0" t="0" r="0" b="0"/>
          <a:pathLst>
            <a:path>
              <a:moveTo>
                <a:pt x="1952962" y="0"/>
              </a:moveTo>
              <a:lnTo>
                <a:pt x="1952962" y="500707"/>
              </a:lnTo>
              <a:lnTo>
                <a:pt x="0" y="500707"/>
              </a:lnTo>
              <a:lnTo>
                <a:pt x="0" y="5901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155BE-0D90-B54B-ABBC-6F0C43634933}">
      <dsp:nvSpPr>
        <dsp:cNvPr id="0" name=""/>
        <dsp:cNvSpPr/>
      </dsp:nvSpPr>
      <dsp:spPr>
        <a:xfrm>
          <a:off x="458347" y="1019159"/>
          <a:ext cx="3112953" cy="590170"/>
        </a:xfrm>
        <a:custGeom>
          <a:avLst/>
          <a:gdLst/>
          <a:ahLst/>
          <a:cxnLst/>
          <a:rect l="0" t="0" r="0" b="0"/>
          <a:pathLst>
            <a:path>
              <a:moveTo>
                <a:pt x="3112953" y="0"/>
              </a:moveTo>
              <a:lnTo>
                <a:pt x="3112953" y="500707"/>
              </a:lnTo>
              <a:lnTo>
                <a:pt x="0" y="500707"/>
              </a:lnTo>
              <a:lnTo>
                <a:pt x="0" y="5901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8224F-CA51-F64D-B53F-060B3BD6BD2E}">
      <dsp:nvSpPr>
        <dsp:cNvPr id="0" name=""/>
        <dsp:cNvSpPr/>
      </dsp:nvSpPr>
      <dsp:spPr>
        <a:xfrm>
          <a:off x="2883039" y="0"/>
          <a:ext cx="1376521" cy="10191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NHGRI</a:t>
          </a:r>
          <a:endParaRPr lang="en-US" sz="1200" kern="1200" dirty="0"/>
        </a:p>
      </dsp:txBody>
      <dsp:txXfrm>
        <a:off x="2883039" y="0"/>
        <a:ext cx="1376521" cy="1019159"/>
      </dsp:txXfrm>
    </dsp:sp>
    <dsp:sp modelId="{FA24D9D2-1A63-4549-8D5E-A7390D7AD244}">
      <dsp:nvSpPr>
        <dsp:cNvPr id="0" name=""/>
        <dsp:cNvSpPr/>
      </dsp:nvSpPr>
      <dsp:spPr>
        <a:xfrm>
          <a:off x="1582" y="1609329"/>
          <a:ext cx="913528" cy="10570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Division of Management</a:t>
          </a:r>
          <a:endParaRPr lang="en-US" sz="1000" kern="1200" dirty="0"/>
        </a:p>
      </dsp:txBody>
      <dsp:txXfrm>
        <a:off x="1582" y="1609329"/>
        <a:ext cx="913528" cy="1057083"/>
      </dsp:txXfrm>
    </dsp:sp>
    <dsp:sp modelId="{0E435107-01A9-0844-A8BF-6FE2A56DD8F9}">
      <dsp:nvSpPr>
        <dsp:cNvPr id="0" name=""/>
        <dsp:cNvSpPr/>
      </dsp:nvSpPr>
      <dsp:spPr>
        <a:xfrm>
          <a:off x="1094037" y="1609329"/>
          <a:ext cx="1048601" cy="10570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Division of Policy, Communication and Education</a:t>
          </a:r>
          <a:endParaRPr lang="en-US" sz="1000" kern="1200" dirty="0"/>
        </a:p>
      </dsp:txBody>
      <dsp:txXfrm>
        <a:off x="1094037" y="1609329"/>
        <a:ext cx="1048601" cy="1057083"/>
      </dsp:txXfrm>
    </dsp:sp>
    <dsp:sp modelId="{D2374617-1D50-C949-8A9A-1D25308A92CF}">
      <dsp:nvSpPr>
        <dsp:cNvPr id="0" name=""/>
        <dsp:cNvSpPr/>
      </dsp:nvSpPr>
      <dsp:spPr>
        <a:xfrm>
          <a:off x="2321564" y="1609329"/>
          <a:ext cx="880930" cy="1061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Division of Intramural Research</a:t>
          </a:r>
          <a:endParaRPr lang="en-US" sz="1000" kern="1200" dirty="0"/>
        </a:p>
      </dsp:txBody>
      <dsp:txXfrm>
        <a:off x="2321564" y="1609329"/>
        <a:ext cx="880930" cy="1061858"/>
      </dsp:txXfrm>
    </dsp:sp>
    <dsp:sp modelId="{ED7BC4BE-EC76-5544-B77C-0B2129EA9E18}">
      <dsp:nvSpPr>
        <dsp:cNvPr id="0" name=""/>
        <dsp:cNvSpPr/>
      </dsp:nvSpPr>
      <dsp:spPr>
        <a:xfrm>
          <a:off x="3381421" y="1609329"/>
          <a:ext cx="852029" cy="10752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Division of Genome Sciences</a:t>
          </a:r>
          <a:endParaRPr lang="en-US" sz="1200" kern="1200" dirty="0"/>
        </a:p>
      </dsp:txBody>
      <dsp:txXfrm>
        <a:off x="3381421" y="1609329"/>
        <a:ext cx="852029" cy="1075218"/>
      </dsp:txXfrm>
    </dsp:sp>
    <dsp:sp modelId="{D6C2A824-339C-C24B-8444-8286A8718AE5}">
      <dsp:nvSpPr>
        <dsp:cNvPr id="0" name=""/>
        <dsp:cNvSpPr/>
      </dsp:nvSpPr>
      <dsp:spPr>
        <a:xfrm>
          <a:off x="4412376" y="1609329"/>
          <a:ext cx="852029" cy="1076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Division of Genomic Medicine</a:t>
          </a:r>
          <a:endParaRPr lang="en-US" sz="1200" kern="1200" dirty="0"/>
        </a:p>
      </dsp:txBody>
      <dsp:txXfrm>
        <a:off x="4412376" y="1609329"/>
        <a:ext cx="852029" cy="1076722"/>
      </dsp:txXfrm>
    </dsp:sp>
    <dsp:sp modelId="{8BBA739F-52C6-7044-B058-554C208E7D19}">
      <dsp:nvSpPr>
        <dsp:cNvPr id="0" name=""/>
        <dsp:cNvSpPr/>
      </dsp:nvSpPr>
      <dsp:spPr>
        <a:xfrm>
          <a:off x="5443332" y="1609329"/>
          <a:ext cx="852029" cy="10782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Division of Genomics and Society</a:t>
          </a:r>
          <a:endParaRPr lang="en-US" sz="1200" kern="1200" dirty="0"/>
        </a:p>
      </dsp:txBody>
      <dsp:txXfrm>
        <a:off x="5443332" y="1609329"/>
        <a:ext cx="852029" cy="1078226"/>
      </dsp:txXfrm>
    </dsp:sp>
    <dsp:sp modelId="{3F013C4E-E3A6-5349-9AF6-AFD80AFB1FE2}">
      <dsp:nvSpPr>
        <dsp:cNvPr id="0" name=""/>
        <dsp:cNvSpPr/>
      </dsp:nvSpPr>
      <dsp:spPr>
        <a:xfrm>
          <a:off x="6474287" y="1609329"/>
          <a:ext cx="852029" cy="1062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Division of Extramural Operations</a:t>
          </a:r>
          <a:endParaRPr lang="en-US" sz="1200" kern="1200" dirty="0"/>
        </a:p>
      </dsp:txBody>
      <dsp:txXfrm>
        <a:off x="6474287" y="1609329"/>
        <a:ext cx="852029" cy="1062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76F36-CCC2-594B-AD91-47E64CEA2244}">
      <dsp:nvSpPr>
        <dsp:cNvPr id="0" name=""/>
        <dsp:cNvSpPr/>
      </dsp:nvSpPr>
      <dsp:spPr>
        <a:xfrm>
          <a:off x="2374900" y="923942"/>
          <a:ext cx="1701971" cy="331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98"/>
              </a:lnTo>
              <a:lnTo>
                <a:pt x="1701971" y="165898"/>
              </a:lnTo>
              <a:lnTo>
                <a:pt x="1701971" y="33179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8091B-8750-2040-8889-F2793F77A620}">
      <dsp:nvSpPr>
        <dsp:cNvPr id="0" name=""/>
        <dsp:cNvSpPr/>
      </dsp:nvSpPr>
      <dsp:spPr>
        <a:xfrm>
          <a:off x="2283332" y="923942"/>
          <a:ext cx="91567" cy="331796"/>
        </a:xfrm>
        <a:custGeom>
          <a:avLst/>
          <a:gdLst/>
          <a:ahLst/>
          <a:cxnLst/>
          <a:rect l="0" t="0" r="0" b="0"/>
          <a:pathLst>
            <a:path>
              <a:moveTo>
                <a:pt x="91567" y="0"/>
              </a:moveTo>
              <a:lnTo>
                <a:pt x="91567" y="165898"/>
              </a:lnTo>
              <a:lnTo>
                <a:pt x="0" y="165898"/>
              </a:lnTo>
              <a:lnTo>
                <a:pt x="0" y="33179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2B720-E7F8-B743-95C3-C51C96A73DD1}">
      <dsp:nvSpPr>
        <dsp:cNvPr id="0" name=""/>
        <dsp:cNvSpPr/>
      </dsp:nvSpPr>
      <dsp:spPr>
        <a:xfrm>
          <a:off x="581360" y="923942"/>
          <a:ext cx="1793539" cy="331796"/>
        </a:xfrm>
        <a:custGeom>
          <a:avLst/>
          <a:gdLst/>
          <a:ahLst/>
          <a:cxnLst/>
          <a:rect l="0" t="0" r="0" b="0"/>
          <a:pathLst>
            <a:path>
              <a:moveTo>
                <a:pt x="1793539" y="0"/>
              </a:moveTo>
              <a:lnTo>
                <a:pt x="1793539" y="165898"/>
              </a:lnTo>
              <a:lnTo>
                <a:pt x="0" y="165898"/>
              </a:lnTo>
              <a:lnTo>
                <a:pt x="0" y="33179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0B3A1-FC1B-D544-B603-D34512A024D1}">
      <dsp:nvSpPr>
        <dsp:cNvPr id="0" name=""/>
        <dsp:cNvSpPr/>
      </dsp:nvSpPr>
      <dsp:spPr>
        <a:xfrm>
          <a:off x="1584909" y="133951"/>
          <a:ext cx="1579981" cy="7899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NHGRI</a:t>
          </a:r>
          <a:endParaRPr lang="en-US" sz="1050" kern="1200" dirty="0"/>
        </a:p>
      </dsp:txBody>
      <dsp:txXfrm>
        <a:off x="1584909" y="133951"/>
        <a:ext cx="1579981" cy="789990"/>
      </dsp:txXfrm>
    </dsp:sp>
    <dsp:sp modelId="{A5E73F10-336A-9941-A59A-87C4EA337C92}">
      <dsp:nvSpPr>
        <dsp:cNvPr id="0" name=""/>
        <dsp:cNvSpPr/>
      </dsp:nvSpPr>
      <dsp:spPr>
        <a:xfrm>
          <a:off x="1175" y="1255738"/>
          <a:ext cx="1160369" cy="5649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DIVISION OF INTRAMURAL RESEARCH</a:t>
          </a:r>
          <a:endParaRPr lang="en-US" sz="1050" kern="1200" dirty="0"/>
        </a:p>
      </dsp:txBody>
      <dsp:txXfrm>
        <a:off x="1175" y="1255738"/>
        <a:ext cx="1160369" cy="564938"/>
      </dsp:txXfrm>
    </dsp:sp>
    <dsp:sp modelId="{993A907A-B43F-824F-8388-E8072F0A6819}">
      <dsp:nvSpPr>
        <dsp:cNvPr id="0" name=""/>
        <dsp:cNvSpPr/>
      </dsp:nvSpPr>
      <dsp:spPr>
        <a:xfrm>
          <a:off x="1493341" y="1255738"/>
          <a:ext cx="1579981" cy="467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OFFICE OF THE DIRECTOR</a:t>
          </a:r>
          <a:endParaRPr lang="en-US" sz="1050" kern="1200" dirty="0"/>
        </a:p>
      </dsp:txBody>
      <dsp:txXfrm>
        <a:off x="1493341" y="1255738"/>
        <a:ext cx="1579981" cy="467848"/>
      </dsp:txXfrm>
    </dsp:sp>
    <dsp:sp modelId="{0E9B7A22-7C6E-6242-831A-3174CC907C44}">
      <dsp:nvSpPr>
        <dsp:cNvPr id="0" name=""/>
        <dsp:cNvSpPr/>
      </dsp:nvSpPr>
      <dsp:spPr>
        <a:xfrm>
          <a:off x="3405118" y="1255738"/>
          <a:ext cx="1343505" cy="5788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DIVISION OF EXTRAMURAL RESEARCH</a:t>
          </a:r>
          <a:endParaRPr lang="en-US" sz="1050" kern="1200" dirty="0"/>
        </a:p>
      </dsp:txBody>
      <dsp:txXfrm>
        <a:off x="3405118" y="1255738"/>
        <a:ext cx="1343505" cy="578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E11C8-A302-A94F-8045-E625B79A68B6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E69E5-E7CD-454C-8949-ABDEA98E5D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11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08C19-7EDB-DA40-9A6E-A5D86CADD835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4C5DC-AECE-1E4A-975D-E6FDDDF1D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550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4C5DC-AECE-1E4A-975D-E6FDDDF1DD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98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4C5DC-AECE-1E4A-975D-E6FDDDF1DD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63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4C5DC-AECE-1E4A-975D-E6FDDDF1DD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1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4C5DC-AECE-1E4A-975D-E6FDDDF1DD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61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4C5DC-AECE-1E4A-975D-E6FDDDF1DD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6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4C5DC-AECE-1E4A-975D-E6FDDDF1DD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7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4C5DC-AECE-1E4A-975D-E6FDDDF1DD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57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4C5DC-AECE-1E4A-975D-E6FDDDF1DD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93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4C5DC-AECE-1E4A-975D-E6FDDDF1DD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1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4C5DC-AECE-1E4A-975D-E6FDDDF1DD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6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FB68-5951-ED41-A2C6-ED0C9B795936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C67B-9304-0D48-9B44-E863D353DBD7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03A8-FB4F-FA43-9AD7-C0F989EEF590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EAB5-96D6-1143-94FD-5AB2DDCE22C8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6B81-7C87-1A4A-8A9F-9266C03CE241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528A-9023-4247-8334-927EB227A6DF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ECC-95F4-4848-B9E1-C4C873280C98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16CA-0F85-2141-8BB7-72F63B9CFDC6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5ADE-808D-5543-A4C1-31722F4CA879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BA62-9173-8E4F-BA98-AC805B2DB850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E5DFB-CD77-7741-9142-965DCAA29C80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7780CF-22FE-1A4A-B72E-A25E081CCF26}" type="datetime1">
              <a:rPr lang="en-US" smtClean="0"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1" y="3594100"/>
            <a:ext cx="7975599" cy="154267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 Rounded MT Bold"/>
              </a:rPr>
              <a:t>NACHGR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 Rounded MT Bold"/>
              </a:rPr>
              <a:t>May 20</a:t>
            </a:r>
            <a:r>
              <a:rPr lang="en-US" sz="3200" b="1" dirty="0">
                <a:solidFill>
                  <a:schemeClr val="tx1"/>
                </a:solidFill>
                <a:latin typeface="Arial Rounded MT Bold"/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  <a:latin typeface="Arial Rounded MT Bold"/>
              </a:rPr>
              <a:t> 2013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 Rounded MT Bold"/>
              </a:rPr>
              <a:t>Pamela Sankar, PhD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 Rounded MT Bold"/>
              </a:rPr>
              <a:t>University of Pennsylvania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 Rounded MT Bold"/>
              </a:rPr>
              <a:t> </a:t>
            </a:r>
            <a:endParaRPr lang="en-US" sz="3200" b="1" dirty="0">
              <a:solidFill>
                <a:schemeClr val="tx1"/>
              </a:solidFill>
              <a:latin typeface="Arial Rounded MT Bold"/>
            </a:endParaRP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613169"/>
            <a:ext cx="7975600" cy="992749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Genomics and Society </a:t>
            </a:r>
            <a:br>
              <a:rPr lang="en-US" sz="2800" dirty="0" smtClean="0"/>
            </a:br>
            <a:r>
              <a:rPr lang="en-US" sz="2800" dirty="0" smtClean="0"/>
              <a:t>Working Group: Update and Report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09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GSWG meeting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April 19-20, 2013 NHGRI, Rockville, MD</a:t>
            </a:r>
          </a:p>
          <a:p>
            <a:r>
              <a:rPr lang="en-US" dirty="0" smtClean="0"/>
              <a:t>Day I Goals</a:t>
            </a:r>
          </a:p>
          <a:p>
            <a:pPr lvl="1"/>
            <a:r>
              <a:rPr lang="en-US" dirty="0" smtClean="0"/>
              <a:t>Orient members to organizational and background issues </a:t>
            </a:r>
          </a:p>
          <a:p>
            <a:r>
              <a:rPr lang="en-US" dirty="0" smtClean="0"/>
              <a:t>Talks by Mark Guyer, Eric Green, Jean McEwen, &amp; Joy Boyer </a:t>
            </a:r>
          </a:p>
          <a:p>
            <a:pPr lvl="1"/>
            <a:r>
              <a:rPr lang="en-US" dirty="0" smtClean="0"/>
              <a:t>NHGRI re-organization</a:t>
            </a:r>
          </a:p>
          <a:p>
            <a:pPr lvl="1"/>
            <a:r>
              <a:rPr lang="en-US" dirty="0" smtClean="0"/>
              <a:t>Goals and mandate of Division of Genomics and Society </a:t>
            </a:r>
          </a:p>
          <a:p>
            <a:pPr lvl="1"/>
            <a:r>
              <a:rPr lang="en-US" dirty="0" smtClean="0"/>
              <a:t>History, organization, and challenges of ELSI Research Program</a:t>
            </a:r>
          </a:p>
          <a:p>
            <a:pPr lvl="1"/>
            <a:r>
              <a:rPr lang="en-US" dirty="0" smtClean="0"/>
              <a:t>ELSI budget and finances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marL="685800" lvl="2" indent="0">
              <a:buNone/>
            </a:pPr>
            <a:endParaRPr lang="en-US" dirty="0" smtClean="0"/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 smtClean="0"/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>
                <a:latin typeface="+mn-lt"/>
              </a:rPr>
              <a:t>Discussion Day 2:</a:t>
            </a:r>
            <a:br>
              <a:rPr lang="en-US" sz="2400" cap="none" dirty="0" smtClean="0">
                <a:latin typeface="+mn-lt"/>
              </a:rPr>
            </a:br>
            <a:r>
              <a:rPr lang="en-US" sz="2400" cap="none" dirty="0" smtClean="0">
                <a:latin typeface="+mn-lt"/>
              </a:rPr>
              <a:t>Defining </a:t>
            </a:r>
            <a:r>
              <a:rPr lang="en-US" sz="2400" cap="none" dirty="0">
                <a:latin typeface="+mn-lt"/>
              </a:rPr>
              <a:t>ELSI research </a:t>
            </a:r>
            <a:r>
              <a:rPr lang="en-US" sz="2400" cap="none" dirty="0" smtClean="0">
                <a:latin typeface="+mn-lt"/>
              </a:rPr>
              <a:t>program priorities 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3467"/>
            <a:ext cx="8229600" cy="421269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Identify </a:t>
            </a:r>
            <a:r>
              <a:rPr lang="en-US" dirty="0"/>
              <a:t>most productive &amp; effective ELSI research funding mechanisms </a:t>
            </a:r>
            <a:endParaRPr lang="en-US" sz="2000" dirty="0"/>
          </a:p>
          <a:p>
            <a:pPr lvl="0"/>
            <a:r>
              <a:rPr lang="en-US" dirty="0"/>
              <a:t>Identify evolving content of ELSI research; toward what issues is field moving </a:t>
            </a:r>
            <a:endParaRPr lang="en-US" sz="2000" dirty="0"/>
          </a:p>
          <a:p>
            <a:pPr lvl="0"/>
            <a:r>
              <a:rPr lang="en-US" dirty="0"/>
              <a:t>Improve balance for program staff between research-related &amp; service-oriented activities </a:t>
            </a:r>
            <a:endParaRPr lang="en-US" sz="2000" dirty="0"/>
          </a:p>
          <a:p>
            <a:pPr lvl="0"/>
            <a:r>
              <a:rPr lang="en-US" dirty="0"/>
              <a:t>Endorse growth of DGSoc to enable some duties to be transferred out of the ELSI Research Program to new personnel. 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978082"/>
          </a:xfrm>
        </p:spPr>
        <p:txBody>
          <a:bodyPr>
            <a:noAutofit/>
          </a:bodyPr>
          <a:lstStyle/>
          <a:p>
            <a:r>
              <a:rPr lang="en-US" sz="2400" cap="none" dirty="0">
                <a:latin typeface="+mn-lt"/>
              </a:rPr>
              <a:t>Discussion Day 2</a:t>
            </a:r>
            <a:r>
              <a:rPr lang="en-US" sz="2400" cap="none" dirty="0" smtClean="0">
                <a:latin typeface="+mn-lt"/>
              </a:rPr>
              <a:t>: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smtClean="0">
                <a:latin typeface="+mn-lt"/>
              </a:rPr>
              <a:t> Integrating ELSI research into genomic research &amp;policy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1218"/>
            <a:ext cx="8229600" cy="5079783"/>
          </a:xfrm>
        </p:spPr>
        <p:txBody>
          <a:bodyPr>
            <a:noAutofit/>
          </a:bodyPr>
          <a:lstStyle/>
          <a:p>
            <a:r>
              <a:rPr lang="en-US" sz="2000" dirty="0" smtClean="0"/>
              <a:t>Different models of integration</a:t>
            </a:r>
            <a:endParaRPr lang="en-US" sz="2000" dirty="0"/>
          </a:p>
          <a:p>
            <a:pPr lvl="1"/>
            <a:r>
              <a:rPr lang="en-US" dirty="0"/>
              <a:t>Embedded, independent, service  oriented, scholarly</a:t>
            </a:r>
          </a:p>
          <a:p>
            <a:r>
              <a:rPr lang="en-US" sz="2000" dirty="0" smtClean="0"/>
              <a:t>How to assess value of </a:t>
            </a:r>
            <a:r>
              <a:rPr lang="en-US" sz="2000" dirty="0"/>
              <a:t>embedded ELSI </a:t>
            </a:r>
            <a:r>
              <a:rPr lang="en-US" sz="2000" dirty="0" smtClean="0"/>
              <a:t>component</a:t>
            </a:r>
            <a:endParaRPr lang="en-US" sz="2000" dirty="0"/>
          </a:p>
          <a:p>
            <a:pPr lvl="1"/>
            <a:r>
              <a:rPr lang="en-US" dirty="0"/>
              <a:t>risk of harm without ELSI component </a:t>
            </a:r>
          </a:p>
          <a:p>
            <a:pPr lvl="1"/>
            <a:r>
              <a:rPr lang="en-US" dirty="0"/>
              <a:t>novel or important  research </a:t>
            </a:r>
          </a:p>
          <a:p>
            <a:pPr lvl="1"/>
            <a:r>
              <a:rPr lang="en-US" dirty="0"/>
              <a:t>could embedded component help to </a:t>
            </a:r>
          </a:p>
          <a:p>
            <a:pPr lvl="2"/>
            <a:r>
              <a:rPr lang="en-US" sz="2000" dirty="0"/>
              <a:t>foster relationships and collaborations </a:t>
            </a:r>
          </a:p>
          <a:p>
            <a:pPr lvl="2"/>
            <a:r>
              <a:rPr lang="en-US" sz="2000" dirty="0"/>
              <a:t>build infrastructure for future ELSI projects</a:t>
            </a:r>
          </a:p>
          <a:p>
            <a:r>
              <a:rPr lang="en-US" sz="2000" dirty="0"/>
              <a:t>Proposal:</a:t>
            </a:r>
          </a:p>
          <a:p>
            <a:pPr lvl="1"/>
            <a:r>
              <a:rPr lang="en-US" dirty="0"/>
              <a:t>ELSI program staff can develop a standardized series of questions to ask NHGRI Program Directors to help them identify if there should be an ELSI component in an upcoming RFA.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25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GSWG Meeting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November </a:t>
            </a:r>
            <a:r>
              <a:rPr lang="en-US" dirty="0"/>
              <a:t>14-15, 2013, Bethesda/DC area</a:t>
            </a:r>
          </a:p>
          <a:p>
            <a:pPr lvl="0"/>
            <a:r>
              <a:rPr lang="en-US" dirty="0" smtClean="0"/>
              <a:t>Presentations </a:t>
            </a:r>
            <a:r>
              <a:rPr lang="en-US" dirty="0"/>
              <a:t>by </a:t>
            </a:r>
            <a:r>
              <a:rPr lang="en-US" dirty="0" smtClean="0"/>
              <a:t>GSWG members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Devise strategies for priority</a:t>
            </a:r>
            <a:r>
              <a:rPr lang="en-US" sz="2400" dirty="0" smtClean="0"/>
              <a:t>-setting within </a:t>
            </a:r>
            <a:r>
              <a:rPr lang="en-US" sz="2400" dirty="0"/>
              <a:t>ELSI and </a:t>
            </a:r>
            <a:r>
              <a:rPr lang="en-US" sz="2400" dirty="0" smtClean="0"/>
              <a:t>DGSoc Assess </a:t>
            </a:r>
            <a:r>
              <a:rPr lang="en-US" sz="2400" dirty="0"/>
              <a:t>benefits of various funding mechanisms for integrating ELSI research into genomic research &amp; policy </a:t>
            </a:r>
          </a:p>
          <a:p>
            <a:pPr lvl="0"/>
            <a:r>
              <a:rPr lang="en-US" dirty="0"/>
              <a:t>ELSI training efforts (Joy Boyer)</a:t>
            </a:r>
          </a:p>
          <a:p>
            <a:pPr lvl="0"/>
            <a:r>
              <a:rPr lang="en-US" dirty="0"/>
              <a:t>Update on the Division Director search </a:t>
            </a:r>
          </a:p>
          <a:p>
            <a:pPr lvl="0"/>
            <a:r>
              <a:rPr lang="en-US" dirty="0"/>
              <a:t>Presentations from intramural programs </a:t>
            </a:r>
          </a:p>
          <a:p>
            <a:pPr lvl="1"/>
            <a:r>
              <a:rPr lang="en-US" sz="2400" dirty="0"/>
              <a:t>Division of Communications, Policy, </a:t>
            </a:r>
            <a:r>
              <a:rPr lang="en-US" sz="2400" dirty="0" smtClean="0"/>
              <a:t>&amp; </a:t>
            </a:r>
            <a:r>
              <a:rPr lang="en-US" sz="2400" u="sng" dirty="0" smtClean="0"/>
              <a:t>Education</a:t>
            </a:r>
            <a:endParaRPr lang="en-US" sz="2400" dirty="0"/>
          </a:p>
          <a:p>
            <a:pPr lvl="1"/>
            <a:r>
              <a:rPr lang="en-US" sz="2400" dirty="0" smtClean="0"/>
              <a:t>Bioethics </a:t>
            </a:r>
            <a:r>
              <a:rPr lang="en-US" sz="2400" dirty="0"/>
              <a:t>Core in Intramural Research Program.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lvl="2"/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</a:t>
            </a:r>
            <a:r>
              <a:rPr lang="en-US" dirty="0"/>
              <a:t>for GSWG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To ESLI &amp; NHGRI leadership &amp; staff</a:t>
            </a:r>
            <a:endParaRPr lang="en-US" dirty="0"/>
          </a:p>
          <a:p>
            <a:pPr lvl="1">
              <a:buFont typeface="Wingdings" charset="2"/>
              <a:buChar char="u"/>
            </a:pPr>
            <a:r>
              <a:rPr lang="en-US" sz="2400" dirty="0"/>
              <a:t>Eric Green </a:t>
            </a:r>
          </a:p>
          <a:p>
            <a:pPr lvl="1">
              <a:buFont typeface="Wingdings" charset="2"/>
              <a:buChar char="u"/>
            </a:pPr>
            <a:r>
              <a:rPr lang="en-US" sz="2400" dirty="0"/>
              <a:t>Mark Guyer</a:t>
            </a:r>
          </a:p>
          <a:p>
            <a:pPr lvl="1">
              <a:buFont typeface="Wingdings" charset="2"/>
              <a:buChar char="u"/>
            </a:pPr>
            <a:r>
              <a:rPr lang="en-US" sz="2400" dirty="0" smtClean="0"/>
              <a:t>Jean McEwen</a:t>
            </a:r>
          </a:p>
          <a:p>
            <a:pPr lvl="1">
              <a:buFont typeface="Wingdings" charset="2"/>
              <a:buChar char="u"/>
            </a:pPr>
            <a:r>
              <a:rPr lang="en-US" sz="2400" dirty="0" smtClean="0"/>
              <a:t>Joy Boyer</a:t>
            </a:r>
          </a:p>
          <a:p>
            <a:pPr lvl="1">
              <a:buFont typeface="Wingdings" charset="2"/>
              <a:buChar char="u"/>
            </a:pPr>
            <a:r>
              <a:rPr lang="en-US" sz="2400" dirty="0" smtClean="0"/>
              <a:t>Nicole Lockhart</a:t>
            </a:r>
          </a:p>
          <a:p>
            <a:pPr lvl="1">
              <a:buFont typeface="Wingdings" charset="2"/>
              <a:buChar char="u"/>
            </a:pPr>
            <a:r>
              <a:rPr lang="en-US" sz="2400" dirty="0" smtClean="0"/>
              <a:t>Karen Rothenberg</a:t>
            </a:r>
          </a:p>
          <a:p>
            <a:pPr lvl="1">
              <a:buFont typeface="Wingdings" charset="2"/>
              <a:buChar char="u"/>
            </a:pPr>
            <a:r>
              <a:rPr lang="en-US" sz="2400" dirty="0" smtClean="0"/>
              <a:t>Kathie Sun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82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366726"/>
              </p:ext>
            </p:extLst>
          </p:nvPr>
        </p:nvGraphicFramePr>
        <p:xfrm>
          <a:off x="1612900" y="3670300"/>
          <a:ext cx="7327900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7372350" y="1786467"/>
            <a:ext cx="6350" cy="31762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75199" y="554335"/>
            <a:ext cx="394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NHGRI RE-ORGANIZATION</a:t>
            </a:r>
            <a:endParaRPr lang="en-US" sz="2400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107155464"/>
              </p:ext>
            </p:extLst>
          </p:nvPr>
        </p:nvGraphicFramePr>
        <p:xfrm>
          <a:off x="224367" y="269220"/>
          <a:ext cx="4749800" cy="196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2474383" y="1955800"/>
            <a:ext cx="0" cy="586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08050" y="2552045"/>
            <a:ext cx="3524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06400" y="2746375"/>
            <a:ext cx="1028700" cy="539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Office of Administrative Management</a:t>
            </a:r>
            <a:endParaRPr lang="en-US" sz="900" dirty="0"/>
          </a:p>
        </p:txBody>
      </p:sp>
      <p:sp>
        <p:nvSpPr>
          <p:cNvPr id="29" name="Rectangle 28"/>
          <p:cNvSpPr/>
          <p:nvPr/>
        </p:nvSpPr>
        <p:spPr>
          <a:xfrm>
            <a:off x="2116667" y="2692400"/>
            <a:ext cx="971550" cy="603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Office of Population Genetics</a:t>
            </a:r>
            <a:endParaRPr lang="en-US" sz="900" dirty="0"/>
          </a:p>
        </p:txBody>
      </p:sp>
      <p:sp>
        <p:nvSpPr>
          <p:cNvPr id="30" name="Rectangle 29"/>
          <p:cNvSpPr/>
          <p:nvPr/>
        </p:nvSpPr>
        <p:spPr>
          <a:xfrm>
            <a:off x="4248150" y="3016250"/>
            <a:ext cx="4571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881966" y="2682875"/>
            <a:ext cx="1028700" cy="603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Office of Policy  Communication&amp; Education</a:t>
            </a:r>
            <a:endParaRPr lang="en-US" sz="8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908050" y="2552045"/>
            <a:ext cx="0" cy="1943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474383" y="2542520"/>
            <a:ext cx="0" cy="140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432300" y="2552045"/>
            <a:ext cx="0" cy="140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74167" y="1786467"/>
            <a:ext cx="23981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2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ELSI to Division of </a:t>
            </a:r>
            <a:br>
              <a:rPr lang="en-US" dirty="0" smtClean="0"/>
            </a:br>
            <a:r>
              <a:rPr lang="en-US" dirty="0" smtClean="0"/>
              <a:t>Society and Genomics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463261"/>
          </a:xfrm>
        </p:spPr>
        <p:txBody>
          <a:bodyPr/>
          <a:lstStyle/>
          <a:p>
            <a:r>
              <a:rPr lang="en-US" dirty="0" smtClean="0"/>
              <a:t>ELSI Research Program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6128" y="2185699"/>
            <a:ext cx="4040188" cy="39404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Fosters </a:t>
            </a:r>
            <a:r>
              <a:rPr lang="en-US" dirty="0"/>
              <a:t>basic </a:t>
            </a:r>
            <a:r>
              <a:rPr lang="en-US" dirty="0" smtClean="0"/>
              <a:t>&amp; applied </a:t>
            </a:r>
            <a:r>
              <a:rPr lang="en-US" dirty="0"/>
              <a:t>research on the ethical, legal and social implications of genetic &amp; genomic research for individuals, families and communities. </a:t>
            </a:r>
          </a:p>
          <a:p>
            <a:pPr lvl="0"/>
            <a:r>
              <a:rPr lang="en-US" dirty="0" smtClean="0"/>
              <a:t>Funds &amp; manages </a:t>
            </a:r>
            <a:r>
              <a:rPr lang="en-US" dirty="0"/>
              <a:t>studies, </a:t>
            </a:r>
            <a:r>
              <a:rPr lang="en-US" dirty="0" smtClean="0"/>
              <a:t>&amp; supports </a:t>
            </a:r>
            <a:r>
              <a:rPr lang="en-US" dirty="0"/>
              <a:t>workshops, research consortia and policy conferences related to these topics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dirty="0" smtClean="0"/>
              <a:t>Budget: 5</a:t>
            </a:r>
            <a:r>
              <a:rPr lang="en-US" dirty="0"/>
              <a:t>% NHGRI extramural set-aside; FY 2012= $19M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463261"/>
          </a:xfrm>
        </p:spPr>
        <p:txBody>
          <a:bodyPr/>
          <a:lstStyle/>
          <a:p>
            <a:r>
              <a:rPr lang="en-US" dirty="0" smtClean="0"/>
              <a:t>Genomics &amp;Society Division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85699"/>
            <a:ext cx="4041775" cy="3940463"/>
          </a:xfrm>
        </p:spPr>
        <p:txBody>
          <a:bodyPr>
            <a:noAutofit/>
          </a:bodyPr>
          <a:lstStyle/>
          <a:p>
            <a:r>
              <a:rPr lang="en-US" sz="1600" dirty="0" smtClean="0"/>
              <a:t>Houses ELSI </a:t>
            </a:r>
            <a:r>
              <a:rPr lang="en-US" sz="1600" dirty="0"/>
              <a:t>research program</a:t>
            </a:r>
            <a:r>
              <a:rPr lang="en-US" sz="1600" dirty="0" smtClean="0"/>
              <a:t>;</a:t>
            </a:r>
            <a:endParaRPr lang="en-US" sz="1600" dirty="0"/>
          </a:p>
          <a:p>
            <a:pPr lvl="0"/>
            <a:r>
              <a:rPr lang="en-US" sz="1600" dirty="0" smtClean="0"/>
              <a:t>Stimulates </a:t>
            </a:r>
            <a:r>
              <a:rPr lang="en-US" sz="1600" dirty="0"/>
              <a:t>&amp; enhance genomics &amp; society activities across NHGRI; </a:t>
            </a:r>
          </a:p>
          <a:p>
            <a:pPr lvl="0"/>
            <a:r>
              <a:rPr lang="en-US" sz="1600" dirty="0" smtClean="0"/>
              <a:t>Collaborates </a:t>
            </a:r>
            <a:r>
              <a:rPr lang="en-US" sz="1600" dirty="0"/>
              <a:t>closely with Division of Communication, Policy &amp; Education to ensure that ELSI research both informs &amp; is informed by ongoing policy activities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Collaborates with others outside of NHGRI, including other NIH Institutes and Centers, national &amp; international organizations, in order to maintain awareness of society &amp; genomics issues &amp; coordinate with relevant research efforts </a:t>
            </a:r>
            <a:endParaRPr lang="en-US" sz="1600" dirty="0" smtClean="0"/>
          </a:p>
          <a:p>
            <a:pPr lvl="0"/>
            <a:r>
              <a:rPr lang="en-US" sz="1600" dirty="0"/>
              <a:t>5% NHGRI extramural set-aside; FY 2012= $</a:t>
            </a:r>
            <a:r>
              <a:rPr lang="en-US" sz="1600" dirty="0" smtClean="0"/>
              <a:t>19M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07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genetics to genomics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4205" r="29812" b="-15466"/>
          <a:stretch/>
        </p:blipFill>
        <p:spPr>
          <a:xfrm>
            <a:off x="1233865" y="2128762"/>
            <a:ext cx="6918325" cy="3997401"/>
          </a:xfrm>
        </p:spPr>
      </p:pic>
    </p:spTree>
    <p:extLst>
      <p:ext uri="{BB962C8B-B14F-4D97-AF65-F5344CB8AC3E}">
        <p14:creationId xmlns:p14="http://schemas.microsoft.com/office/powerpoint/2010/main" val="7083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64354"/>
            <a:ext cx="8260672" cy="1283446"/>
          </a:xfrm>
        </p:spPr>
        <p:txBody>
          <a:bodyPr>
            <a:normAutofit/>
          </a:bodyPr>
          <a:lstStyle/>
          <a:p>
            <a:r>
              <a:rPr lang="en-US" sz="2800" cap="none" dirty="0">
                <a:solidFill>
                  <a:srgbClr val="000000"/>
                </a:solidFill>
                <a:ea typeface="Calibri"/>
                <a:cs typeface="Calibri"/>
              </a:rPr>
              <a:t>Articles indexed to selected MeSH </a:t>
            </a:r>
            <a:r>
              <a:rPr lang="en-US" sz="2800" cap="none" dirty="0" smtClean="0">
                <a:solidFill>
                  <a:srgbClr val="000000"/>
                </a:solidFill>
                <a:ea typeface="Calibri"/>
                <a:cs typeface="Calibri"/>
              </a:rPr>
              <a:t>terms related to ELSI </a:t>
            </a:r>
            <a:r>
              <a:rPr lang="en-US" sz="2800" cap="none" dirty="0">
                <a:solidFill>
                  <a:srgbClr val="000000"/>
                </a:solidFill>
                <a:ea typeface="Calibri"/>
                <a:cs typeface="Calibri"/>
              </a:rPr>
              <a:t>and genetics, 1985 - 2010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041574"/>
              </p:ext>
            </p:extLst>
          </p:nvPr>
        </p:nvGraphicFramePr>
        <p:xfrm>
          <a:off x="426128" y="1447800"/>
          <a:ext cx="8119035" cy="488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Worksheet" r:id="rId5" imgW="8597900" imgH="5854700" progId="Excel.Sheet.12">
                  <p:embed/>
                </p:oleObj>
              </mc:Choice>
              <mc:Fallback>
                <p:oleObj name="Worksheet" r:id="rId5" imgW="8597900" imgH="5854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128" y="1447800"/>
                        <a:ext cx="8119035" cy="4886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02837" y="6333845"/>
            <a:ext cx="1941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SANKAR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60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488178"/>
              </p:ext>
            </p:extLst>
          </p:nvPr>
        </p:nvGraphicFramePr>
        <p:xfrm>
          <a:off x="271463" y="270932"/>
          <a:ext cx="8321675" cy="9705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Document" r:id="rId5" imgW="5689600" imgH="6997700" progId="Word.Document.12">
                  <p:embed/>
                </p:oleObj>
              </mc:Choice>
              <mc:Fallback>
                <p:oleObj name="Document" r:id="rId5" imgW="5689600" imgH="6997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1463" y="270932"/>
                        <a:ext cx="8321675" cy="9705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30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FROM ELSI TO DGSOC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96735"/>
              </p:ext>
            </p:extLst>
          </p:nvPr>
        </p:nvGraphicFramePr>
        <p:xfrm>
          <a:off x="518803" y="1752600"/>
          <a:ext cx="7816848" cy="4984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Document" r:id="rId5" imgW="5994400" imgH="5194300" progId="Word.Document.12">
                  <p:embed/>
                </p:oleObj>
              </mc:Choice>
              <mc:Fallback>
                <p:oleObj name="Document" r:id="rId5" imgW="5994400" imgH="519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803" y="1752600"/>
                        <a:ext cx="7816848" cy="4984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37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462"/>
            <a:ext cx="8229600" cy="646704"/>
          </a:xfrm>
        </p:spPr>
        <p:txBody>
          <a:bodyPr>
            <a:normAutofit/>
          </a:bodyPr>
          <a:lstStyle/>
          <a:p>
            <a:r>
              <a:rPr lang="en-US" dirty="0" smtClean="0"/>
              <a:t>GSWG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1638300"/>
            <a:ext cx="7861589" cy="5029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200" dirty="0"/>
              <a:t>Provides input </a:t>
            </a:r>
            <a:r>
              <a:rPr lang="en-US" sz="2200" dirty="0" smtClean="0"/>
              <a:t>about </a:t>
            </a:r>
            <a:r>
              <a:rPr lang="en-US" sz="2200" dirty="0"/>
              <a:t>ELSI Research Program, including input </a:t>
            </a:r>
            <a:r>
              <a:rPr lang="en-US" sz="2200" dirty="0" smtClean="0"/>
              <a:t>about </a:t>
            </a:r>
            <a:r>
              <a:rPr lang="en-US" sz="2200" dirty="0"/>
              <a:t>research priorities</a:t>
            </a:r>
            <a:r>
              <a:rPr lang="en-US" sz="2200" dirty="0" smtClean="0"/>
              <a:t>, </a:t>
            </a:r>
            <a:r>
              <a:rPr lang="en-US" sz="2200" dirty="0"/>
              <a:t>balance between investigator-initiated </a:t>
            </a:r>
            <a:r>
              <a:rPr lang="en-US" sz="2200" dirty="0" smtClean="0"/>
              <a:t>&amp;program</a:t>
            </a:r>
            <a:r>
              <a:rPr lang="en-US" sz="2200" dirty="0"/>
              <a:t>-initiated research, </a:t>
            </a:r>
            <a:r>
              <a:rPr lang="en-US" sz="2200" dirty="0" smtClean="0"/>
              <a:t>&amp; </a:t>
            </a:r>
            <a:r>
              <a:rPr lang="en-US" sz="2200" dirty="0"/>
              <a:t>best use of limited budgetary </a:t>
            </a:r>
            <a:r>
              <a:rPr lang="en-US" sz="2200" dirty="0" smtClean="0"/>
              <a:t>&amp; staff </a:t>
            </a:r>
            <a:r>
              <a:rPr lang="en-US" sz="2200" dirty="0"/>
              <a:t>resources; </a:t>
            </a:r>
            <a:endParaRPr lang="en-US" sz="2200" dirty="0" smtClean="0"/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Provides input about </a:t>
            </a:r>
            <a:r>
              <a:rPr lang="en-US" sz="2200" dirty="0" smtClean="0"/>
              <a:t>DGSoc activities in </a:t>
            </a:r>
            <a:r>
              <a:rPr lang="en-US" sz="2200" dirty="0"/>
              <a:t>light of changes in genomics, genomic medicine, </a:t>
            </a:r>
            <a:r>
              <a:rPr lang="en-US" sz="2200" dirty="0" smtClean="0"/>
              <a:t>&amp; </a:t>
            </a:r>
            <a:r>
              <a:rPr lang="en-US" sz="2200" dirty="0"/>
              <a:t>policy landscape, </a:t>
            </a:r>
            <a:r>
              <a:rPr lang="en-US" sz="2200" dirty="0" smtClean="0"/>
              <a:t>aims </a:t>
            </a:r>
            <a:r>
              <a:rPr lang="en-US" sz="2200" dirty="0"/>
              <a:t>to identify emerging issues or gaps</a:t>
            </a:r>
            <a:r>
              <a:rPr lang="en-US" sz="2200" dirty="0" smtClean="0"/>
              <a:t>;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 smtClean="0"/>
              <a:t>Identifies </a:t>
            </a:r>
            <a:r>
              <a:rPr lang="en-US" sz="2200" dirty="0"/>
              <a:t>potential </a:t>
            </a:r>
            <a:r>
              <a:rPr lang="en-US" sz="2200" dirty="0" smtClean="0"/>
              <a:t>synergies </a:t>
            </a:r>
            <a:r>
              <a:rPr lang="en-US" sz="2200" dirty="0"/>
              <a:t>or </a:t>
            </a:r>
            <a:r>
              <a:rPr lang="en-US" sz="2200" dirty="0" smtClean="0"/>
              <a:t>collaborations </a:t>
            </a:r>
            <a:r>
              <a:rPr lang="en-US" sz="2200" dirty="0"/>
              <a:t>among </a:t>
            </a:r>
            <a:r>
              <a:rPr lang="en-US" sz="2200" dirty="0" smtClean="0"/>
              <a:t>different </a:t>
            </a:r>
            <a:r>
              <a:rPr lang="en-US" sz="2200" dirty="0"/>
              <a:t>GS research </a:t>
            </a:r>
            <a:r>
              <a:rPr lang="en-US" sz="2200" dirty="0" smtClean="0"/>
              <a:t>&amp; policy </a:t>
            </a:r>
            <a:r>
              <a:rPr lang="en-US" sz="2200" dirty="0"/>
              <a:t>components of </a:t>
            </a:r>
            <a:r>
              <a:rPr lang="en-US" sz="2200" dirty="0" smtClean="0"/>
              <a:t>NHGRI;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Identifies areas of potential synergy or collaboration between NHGRI </a:t>
            </a:r>
            <a:r>
              <a:rPr lang="en-US" sz="2200" dirty="0" smtClean="0"/>
              <a:t>&amp; other </a:t>
            </a:r>
            <a:r>
              <a:rPr lang="en-US" sz="2200" dirty="0"/>
              <a:t>NIH Institutes </a:t>
            </a:r>
            <a:r>
              <a:rPr lang="en-US" sz="2200" dirty="0" smtClean="0"/>
              <a:t>&amp; national &amp;international </a:t>
            </a:r>
            <a:r>
              <a:rPr lang="en-US" sz="2200" dirty="0"/>
              <a:t>organizations; </a:t>
            </a:r>
            <a:r>
              <a:rPr lang="en-US" sz="2200" dirty="0" smtClean="0"/>
              <a:t>and,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/>
              <a:t>Identifies GS issues and activities that are more appropriately addressed by other NIH Institutes or other agencies or organizations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68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Working group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600200"/>
            <a:ext cx="7912100" cy="48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r>
              <a:rPr lang="en-US" sz="8000" dirty="0" smtClean="0"/>
              <a:t>			</a:t>
            </a:r>
          </a:p>
          <a:p>
            <a:r>
              <a:rPr lang="en-US" sz="8000" dirty="0" smtClean="0"/>
              <a:t>Pamela Sankar*			UPenn</a:t>
            </a:r>
          </a:p>
          <a:p>
            <a:r>
              <a:rPr lang="en-US" sz="8000" dirty="0" smtClean="0"/>
              <a:t>Timothy Caulfield			University </a:t>
            </a:r>
            <a:r>
              <a:rPr lang="en-US" sz="8000" dirty="0"/>
              <a:t>of </a:t>
            </a:r>
            <a:r>
              <a:rPr lang="en-US" sz="8000" dirty="0" smtClean="0"/>
              <a:t>Alberta </a:t>
            </a:r>
            <a:endParaRPr lang="en-US" sz="8000" dirty="0"/>
          </a:p>
          <a:p>
            <a:r>
              <a:rPr lang="en-US" sz="8000" dirty="0"/>
              <a:t>Wendy </a:t>
            </a:r>
            <a:r>
              <a:rPr lang="en-US" sz="8000" dirty="0" smtClean="0"/>
              <a:t>Chung</a:t>
            </a:r>
            <a:r>
              <a:rPr lang="en-US" sz="8000" dirty="0"/>
              <a:t>	</a:t>
            </a:r>
            <a:r>
              <a:rPr lang="en-US" sz="8000" dirty="0" smtClean="0"/>
              <a:t>		Columbia  </a:t>
            </a:r>
            <a:endParaRPr lang="en-US" sz="8000" dirty="0"/>
          </a:p>
          <a:p>
            <a:r>
              <a:rPr lang="en-US" sz="8000" dirty="0"/>
              <a:t>Jeffrey </a:t>
            </a:r>
            <a:r>
              <a:rPr lang="en-US" sz="8000" dirty="0" smtClean="0"/>
              <a:t>Long			University </a:t>
            </a:r>
            <a:r>
              <a:rPr lang="en-US" sz="8000" dirty="0"/>
              <a:t>of New </a:t>
            </a:r>
            <a:r>
              <a:rPr lang="en-US" sz="8000" dirty="0" smtClean="0"/>
              <a:t>Mexico </a:t>
            </a:r>
            <a:endParaRPr lang="en-US" sz="8000" dirty="0"/>
          </a:p>
          <a:p>
            <a:r>
              <a:rPr lang="en-US" sz="8000" dirty="0"/>
              <a:t>Gary </a:t>
            </a:r>
            <a:r>
              <a:rPr lang="en-US" sz="8000" dirty="0" smtClean="0"/>
              <a:t>Marchant</a:t>
            </a:r>
            <a:r>
              <a:rPr lang="en-US" sz="8000" dirty="0"/>
              <a:t>	</a:t>
            </a:r>
            <a:r>
              <a:rPr lang="en-US" sz="8000" dirty="0" smtClean="0"/>
              <a:t> </a:t>
            </a:r>
            <a:r>
              <a:rPr lang="en-US" sz="8000" dirty="0"/>
              <a:t>	</a:t>
            </a:r>
            <a:r>
              <a:rPr lang="en-US" sz="8000" dirty="0" smtClean="0"/>
              <a:t>	Arizona </a:t>
            </a:r>
            <a:r>
              <a:rPr lang="en-US" sz="8000" dirty="0"/>
              <a:t>State </a:t>
            </a:r>
            <a:r>
              <a:rPr lang="en-US" sz="8000" dirty="0" smtClean="0"/>
              <a:t>University </a:t>
            </a:r>
            <a:endParaRPr lang="en-US" sz="8000" dirty="0"/>
          </a:p>
          <a:p>
            <a:r>
              <a:rPr lang="en-US" sz="8000" dirty="0"/>
              <a:t>Amy </a:t>
            </a:r>
            <a:r>
              <a:rPr lang="en-US" sz="8000" dirty="0" smtClean="0"/>
              <a:t>McGuire*</a:t>
            </a:r>
            <a:r>
              <a:rPr lang="en-US" sz="8000" dirty="0"/>
              <a:t>	</a:t>
            </a:r>
            <a:r>
              <a:rPr lang="en-US" sz="8000" dirty="0" smtClean="0"/>
              <a:t> </a:t>
            </a:r>
            <a:r>
              <a:rPr lang="en-US" sz="8000" dirty="0"/>
              <a:t>	</a:t>
            </a:r>
            <a:r>
              <a:rPr lang="en-US" sz="8000" dirty="0" smtClean="0"/>
              <a:t>	Baylor </a:t>
            </a:r>
          </a:p>
          <a:p>
            <a:r>
              <a:rPr lang="en-US" sz="8000" dirty="0" smtClean="0"/>
              <a:t>Lisa Parker				University </a:t>
            </a:r>
            <a:r>
              <a:rPr lang="en-US" sz="8000" dirty="0"/>
              <a:t>of </a:t>
            </a:r>
            <a:r>
              <a:rPr lang="en-US" sz="8000" dirty="0" smtClean="0"/>
              <a:t>Pittsburgh </a:t>
            </a:r>
            <a:endParaRPr lang="en-US" sz="8000" dirty="0"/>
          </a:p>
          <a:p>
            <a:r>
              <a:rPr lang="en-US" sz="8000" dirty="0"/>
              <a:t>Andrea </a:t>
            </a:r>
            <a:r>
              <a:rPr lang="en-US" sz="8000" dirty="0" smtClean="0"/>
              <a:t>Patenaude</a:t>
            </a:r>
            <a:r>
              <a:rPr lang="en-US" sz="8000" dirty="0"/>
              <a:t> </a:t>
            </a:r>
            <a:r>
              <a:rPr lang="en-US" sz="8000" dirty="0" smtClean="0"/>
              <a:t>		Dana</a:t>
            </a:r>
            <a:r>
              <a:rPr lang="en-US" sz="8000" dirty="0"/>
              <a:t>-</a:t>
            </a:r>
            <a:r>
              <a:rPr lang="en-US" sz="8000" dirty="0" smtClean="0"/>
              <a:t>Farber </a:t>
            </a:r>
            <a:endParaRPr lang="en-US" sz="8000" dirty="0"/>
          </a:p>
          <a:p>
            <a:r>
              <a:rPr lang="en-US" sz="8000" dirty="0"/>
              <a:t>David </a:t>
            </a:r>
            <a:r>
              <a:rPr lang="en-US" sz="8000" dirty="0" smtClean="0"/>
              <a:t>Williams*</a:t>
            </a:r>
            <a:r>
              <a:rPr lang="en-US" sz="8000" dirty="0"/>
              <a:t>	</a:t>
            </a:r>
            <a:r>
              <a:rPr lang="en-US" sz="8000" dirty="0" smtClean="0"/>
              <a:t>		Harvard University</a:t>
            </a:r>
          </a:p>
          <a:p>
            <a:endParaRPr lang="en-US" sz="8000" dirty="0"/>
          </a:p>
          <a:p>
            <a:pPr lvl="1"/>
            <a:r>
              <a:rPr lang="en-US" sz="7600" dirty="0" smtClean="0"/>
              <a:t>*NACHGR MEMBERS</a:t>
            </a:r>
            <a:endParaRPr lang="en-US" sz="7600" dirty="0"/>
          </a:p>
        </p:txBody>
      </p:sp>
    </p:spTree>
    <p:extLst>
      <p:ext uri="{BB962C8B-B14F-4D97-AF65-F5344CB8AC3E}">
        <p14:creationId xmlns:p14="http://schemas.microsoft.com/office/powerpoint/2010/main" val="31324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3797</TotalTime>
  <Words>690</Words>
  <Application>Microsoft Office PowerPoint</Application>
  <PresentationFormat>On-screen Show (4:3)</PresentationFormat>
  <Paragraphs>126</Paragraphs>
  <Slides>15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Apothecary</vt:lpstr>
      <vt:lpstr>Worksheet</vt:lpstr>
      <vt:lpstr>Document</vt:lpstr>
      <vt:lpstr>Genomics and Society  Working Group: Update and Report</vt:lpstr>
      <vt:lpstr>PowerPoint Presentation</vt:lpstr>
      <vt:lpstr>From ELSI to Division of  Society and Genomics </vt:lpstr>
      <vt:lpstr>From genetics to genomics</vt:lpstr>
      <vt:lpstr>Articles indexed to selected MeSH terms related to ELSI and genetics, 1985 - 2010 </vt:lpstr>
      <vt:lpstr>PowerPoint Presentation</vt:lpstr>
      <vt:lpstr>FROM ELSI TO DGSOC</vt:lpstr>
      <vt:lpstr>GSWG Mission</vt:lpstr>
      <vt:lpstr>Working group members</vt:lpstr>
      <vt:lpstr>GSWG meeting I</vt:lpstr>
      <vt:lpstr>Discussion Day 2: Defining ELSI research program priorities  </vt:lpstr>
      <vt:lpstr>Discussion Day 2:  Integrating ELSI research into genomic research &amp;policy </vt:lpstr>
      <vt:lpstr>GSWG Meeting II</vt:lpstr>
      <vt:lpstr>Thanks for GSWG support</vt:lpstr>
      <vt:lpstr>Questions?</vt:lpstr>
    </vt:vector>
  </TitlesOfParts>
  <Company>Perelman School of Medicine at the 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Genomics and Society Working Group</dc:title>
  <dc:creator>Change User Name in Preferences</dc:creator>
  <cp:lastModifiedBy>Wyatt, Judith (NIH/NHGRI) </cp:lastModifiedBy>
  <cp:revision>112</cp:revision>
  <cp:lastPrinted>2013-05-19T20:09:39Z</cp:lastPrinted>
  <dcterms:created xsi:type="dcterms:W3CDTF">2013-05-11T21:41:53Z</dcterms:created>
  <dcterms:modified xsi:type="dcterms:W3CDTF">2013-05-21T20:04:43Z</dcterms:modified>
</cp:coreProperties>
</file>