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4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-4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NA DAY 2016 slide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98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9104-6588-CA40-9193-80F7C4E2DCD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6C1-4A20-FB41-95AF-DACE8E6B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866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9104-6588-CA40-9193-80F7C4E2DCD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6C1-4A20-FB41-95AF-DACE8E6B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3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5068"/>
            <a:ext cx="9144000" cy="357188"/>
          </a:xfrm>
          <a:prstGeom prst="rect">
            <a:avLst/>
          </a:prstGeom>
        </p:spPr>
      </p:pic>
      <p:sp>
        <p:nvSpPr>
          <p:cNvPr id="6" name="Rounded Rectangle 5"/>
          <p:cNvSpPr/>
          <p:nvPr userDrawn="1"/>
        </p:nvSpPr>
        <p:spPr>
          <a:xfrm>
            <a:off x="7932421" y="6080760"/>
            <a:ext cx="765628" cy="702945"/>
          </a:xfrm>
          <a:prstGeom prst="roundRect">
            <a:avLst>
              <a:gd name="adj" fmla="val 10934"/>
            </a:avLst>
          </a:prstGeom>
          <a:solidFill>
            <a:schemeClr val="bg1"/>
          </a:solidFill>
          <a:ln>
            <a:solidFill>
              <a:srgbClr val="0F409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40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9104-6588-CA40-9193-80F7C4E2DCD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ppt DNA DAY bug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939" y="6149340"/>
            <a:ext cx="603891" cy="55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549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9104-6588-CA40-9193-80F7C4E2DCD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6C1-4A20-FB41-95AF-DACE8E6B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80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9104-6588-CA40-9193-80F7C4E2DCD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6C1-4A20-FB41-95AF-DACE8E6B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9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9104-6588-CA40-9193-80F7C4E2DCD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6C1-4A20-FB41-95AF-DACE8E6B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42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9104-6588-CA40-9193-80F7C4E2DCD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6C1-4A20-FB41-95AF-DACE8E6B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6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9104-6588-CA40-9193-80F7C4E2DCD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6C1-4A20-FB41-95AF-DACE8E6B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42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9104-6588-CA40-9193-80F7C4E2DCD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6C1-4A20-FB41-95AF-DACE8E6B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569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9104-6588-CA40-9193-80F7C4E2DCD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206C1-4A20-FB41-95AF-DACE8E6B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6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99104-6588-CA40-9193-80F7C4E2DCD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206C1-4A20-FB41-95AF-DACE8E6B2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95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147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63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DHHS/NIH/CIT/SDP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NHGRI</dc:creator>
  <cp:lastModifiedBy>del Aguila, Ernesto (NIH/NHGRI) [C]</cp:lastModifiedBy>
  <cp:revision>3</cp:revision>
  <dcterms:created xsi:type="dcterms:W3CDTF">2015-12-08T19:07:55Z</dcterms:created>
  <dcterms:modified xsi:type="dcterms:W3CDTF">2016-01-05T17:06:07Z</dcterms:modified>
</cp:coreProperties>
</file>