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82"/>
    <a:srgbClr val="39658E"/>
    <a:srgbClr val="FFE35B"/>
    <a:srgbClr val="616166"/>
    <a:srgbClr val="5E9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16" autoAdjust="0"/>
  </p:normalViewPr>
  <p:slideViewPr>
    <p:cSldViewPr>
      <p:cViewPr>
        <p:scale>
          <a:sx n="170" d="100"/>
          <a:sy n="1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161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16166"/>
                </a:solidFill>
              </a:defRPr>
            </a:lvl1pPr>
            <a:lvl2pPr>
              <a:defRPr>
                <a:solidFill>
                  <a:srgbClr val="616166"/>
                </a:solidFill>
              </a:defRPr>
            </a:lvl2pPr>
            <a:lvl3pPr>
              <a:defRPr>
                <a:solidFill>
                  <a:srgbClr val="616166"/>
                </a:solidFill>
              </a:defRPr>
            </a:lvl3pPr>
            <a:lvl4pPr>
              <a:defRPr>
                <a:solidFill>
                  <a:srgbClr val="616166"/>
                </a:solidFill>
              </a:defRPr>
            </a:lvl4pPr>
            <a:lvl5pPr>
              <a:defRPr>
                <a:solidFill>
                  <a:srgbClr val="6161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965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396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Christna images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8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1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1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65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76F2-1478-4FC9-AF5B-5EC54E6AE47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9F00-7C31-47AB-B45D-46154B94151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NA Genome youxt.png"/>
          <p:cNvPicPr>
            <a:picLocks noChangeAspect="1"/>
          </p:cNvPicPr>
          <p:nvPr userDrawn="1"/>
        </p:nvPicPr>
        <p:blipFill>
          <a:blip r:embed="rId13" cstate="print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7" y="0"/>
            <a:ext cx="2106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965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76F2-1478-4FC9-AF5B-5EC54E6AE47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9F00-7C31-47AB-B45D-46154B94151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hristna images-0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7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161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161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161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161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161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315200" cy="1470025"/>
          </a:xfrm>
          <a:noFill/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D882"/>
                </a:solidFill>
              </a:rPr>
              <a:t>TITLE</a:t>
            </a:r>
            <a:endParaRPr lang="en-US" sz="4000" dirty="0">
              <a:solidFill>
                <a:srgbClr val="FFD88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315200" cy="2209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Subtitle</a:t>
            </a:r>
            <a:endParaRPr lang="en-US" sz="2400" i="1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241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rGenome&amp;You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2088076" cy="6096000"/>
          </a:xfrm>
          <a:prstGeom prst="rect">
            <a:avLst/>
          </a:prstGeom>
        </p:spPr>
      </p:pic>
      <p:pic>
        <p:nvPicPr>
          <p:cNvPr id="6" name="Picture 5" descr="YourGenome&amp;You3AREAS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4029452" cy="3276600"/>
          </a:xfrm>
          <a:prstGeom prst="rect">
            <a:avLst/>
          </a:prstGeom>
        </p:spPr>
      </p:pic>
      <p:pic>
        <p:nvPicPr>
          <p:cNvPr id="5" name="Picture 4" descr="YourGenome&amp;You3AREAS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066800"/>
            <a:ext cx="4032504" cy="4543692"/>
          </a:xfrm>
          <a:prstGeom prst="rect">
            <a:avLst/>
          </a:prstGeom>
        </p:spPr>
      </p:pic>
      <p:pic>
        <p:nvPicPr>
          <p:cNvPr id="7" name="Picture 6" descr="YourGenome&amp;You3AREAS-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14600"/>
            <a:ext cx="4032504" cy="38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YourGenome&amp;You3AREAS FULL SLIDES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rGenome&amp;You3AREAS FULL SLIDE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rGenome&amp;You3AREAS FULL SLIDES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ourGenome&amp;You3AREAS FULL SLIDES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NHGRI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 Aguila, Ernesto (NIH/NHGRI) [C]</dc:creator>
  <cp:lastModifiedBy>Wyatt, Judith (NIH/NHGRI) </cp:lastModifiedBy>
  <cp:revision>25</cp:revision>
  <dcterms:created xsi:type="dcterms:W3CDTF">2016-02-09T15:15:29Z</dcterms:created>
  <dcterms:modified xsi:type="dcterms:W3CDTF">2016-03-13T20:13:50Z</dcterms:modified>
</cp:coreProperties>
</file>