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57" r:id="rId6"/>
    <p:sldId id="258" r:id="rId7"/>
    <p:sldId id="260" r:id="rId8"/>
    <p:sldId id="261" r:id="rId9"/>
    <p:sldId id="259" r:id="rId10"/>
    <p:sldId id="262" r:id="rId11"/>
    <p:sldId id="272" r:id="rId12"/>
    <p:sldId id="264" r:id="rId13"/>
    <p:sldId id="269" r:id="rId14"/>
    <p:sldId id="274" r:id="rId15"/>
    <p:sldId id="271" r:id="rId16"/>
    <p:sldId id="275"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305D12-D27D-4232-B914-CF3C1FC0B596}" v="7" dt="2024-02-19T22:19:35.8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7451" autoAdjust="0"/>
  </p:normalViewPr>
  <p:slideViewPr>
    <p:cSldViewPr snapToGrid="0">
      <p:cViewPr varScale="1">
        <p:scale>
          <a:sx n="68" d="100"/>
          <a:sy n="68" d="100"/>
        </p:scale>
        <p:origin x="2232" y="60"/>
      </p:cViewPr>
      <p:guideLst/>
    </p:cSldViewPr>
  </p:slideViewPr>
  <p:notesTextViewPr>
    <p:cViewPr>
      <p:scale>
        <a:sx n="1" d="1"/>
        <a:sy n="1" d="1"/>
      </p:scale>
      <p:origin x="0" y="0"/>
    </p:cViewPr>
  </p:notesTextViewPr>
  <p:notesViewPr>
    <p:cSldViewPr snapToGrid="0">
      <p:cViewPr varScale="1">
        <p:scale>
          <a:sx n="99" d="100"/>
          <a:sy n="99" d="100"/>
        </p:scale>
        <p:origin x="357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rurkar, Mukul (NIH/NHGRI) [E]" userId="be8bdb26-adc5-400f-b2bf-755e98b0bb78" providerId="ADAL" clId="{8B305D12-D27D-4232-B914-CF3C1FC0B596}"/>
    <pc:docChg chg="modSld">
      <pc:chgData name="Nerurkar, Mukul (NIH/NHGRI) [E]" userId="be8bdb26-adc5-400f-b2bf-755e98b0bb78" providerId="ADAL" clId="{8B305D12-D27D-4232-B914-CF3C1FC0B596}" dt="2024-02-19T22:20:29.971" v="975" actId="13244"/>
      <pc:docMkLst>
        <pc:docMk/>
      </pc:docMkLst>
      <pc:sldChg chg="modSp mod">
        <pc:chgData name="Nerurkar, Mukul (NIH/NHGRI) [E]" userId="be8bdb26-adc5-400f-b2bf-755e98b0bb78" providerId="ADAL" clId="{8B305D12-D27D-4232-B914-CF3C1FC0B596}" dt="2024-02-19T22:14:04.959" v="75" actId="962"/>
        <pc:sldMkLst>
          <pc:docMk/>
          <pc:sldMk cId="3812165098" sldId="256"/>
        </pc:sldMkLst>
        <pc:picChg chg="mod">
          <ac:chgData name="Nerurkar, Mukul (NIH/NHGRI) [E]" userId="be8bdb26-adc5-400f-b2bf-755e98b0bb78" providerId="ADAL" clId="{8B305D12-D27D-4232-B914-CF3C1FC0B596}" dt="2024-02-19T22:14:04.959" v="75" actId="962"/>
          <ac:picMkLst>
            <pc:docMk/>
            <pc:sldMk cId="3812165098" sldId="256"/>
            <ac:picMk id="4" creationId="{DD2017FF-B0AB-60D2-02EC-1523BDAF1B43}"/>
          </ac:picMkLst>
        </pc:picChg>
      </pc:sldChg>
      <pc:sldChg chg="modSp">
        <pc:chgData name="Nerurkar, Mukul (NIH/NHGRI) [E]" userId="be8bdb26-adc5-400f-b2bf-755e98b0bb78" providerId="ADAL" clId="{8B305D12-D27D-4232-B914-CF3C1FC0B596}" dt="2024-02-19T22:17:35.088" v="964" actId="13244"/>
        <pc:sldMkLst>
          <pc:docMk/>
          <pc:sldMk cId="82858266" sldId="257"/>
        </pc:sldMkLst>
        <pc:picChg chg="mod">
          <ac:chgData name="Nerurkar, Mukul (NIH/NHGRI) [E]" userId="be8bdb26-adc5-400f-b2bf-755e98b0bb78" providerId="ADAL" clId="{8B305D12-D27D-4232-B914-CF3C1FC0B596}" dt="2024-02-19T22:17:35.088" v="964" actId="13244"/>
          <ac:picMkLst>
            <pc:docMk/>
            <pc:sldMk cId="82858266" sldId="257"/>
            <ac:picMk id="2052" creationId="{284D9FDC-89DE-43F5-9654-2F5A0CB930EC}"/>
          </ac:picMkLst>
        </pc:picChg>
      </pc:sldChg>
      <pc:sldChg chg="modSp">
        <pc:chgData name="Nerurkar, Mukul (NIH/NHGRI) [E]" userId="be8bdb26-adc5-400f-b2bf-755e98b0bb78" providerId="ADAL" clId="{8B305D12-D27D-4232-B914-CF3C1FC0B596}" dt="2024-02-19T22:19:00.107" v="965" actId="13244"/>
        <pc:sldMkLst>
          <pc:docMk/>
          <pc:sldMk cId="2488476677" sldId="258"/>
        </pc:sldMkLst>
        <pc:picChg chg="mod">
          <ac:chgData name="Nerurkar, Mukul (NIH/NHGRI) [E]" userId="be8bdb26-adc5-400f-b2bf-755e98b0bb78" providerId="ADAL" clId="{8B305D12-D27D-4232-B914-CF3C1FC0B596}" dt="2024-02-19T22:19:00.107" v="965" actId="13244"/>
          <ac:picMkLst>
            <pc:docMk/>
            <pc:sldMk cId="2488476677" sldId="258"/>
            <ac:picMk id="1026" creationId="{F858F6DF-4C4E-5EA0-D32B-6A2B8C0BECE4}"/>
          </ac:picMkLst>
        </pc:picChg>
      </pc:sldChg>
      <pc:sldChg chg="modSp mod">
        <pc:chgData name="Nerurkar, Mukul (NIH/NHGRI) [E]" userId="be8bdb26-adc5-400f-b2bf-755e98b0bb78" providerId="ADAL" clId="{8B305D12-D27D-4232-B914-CF3C1FC0B596}" dt="2024-02-19T22:19:45.853" v="968" actId="13244"/>
        <pc:sldMkLst>
          <pc:docMk/>
          <pc:sldMk cId="620502207" sldId="259"/>
        </pc:sldMkLst>
        <pc:picChg chg="mod ord">
          <ac:chgData name="Nerurkar, Mukul (NIH/NHGRI) [E]" userId="be8bdb26-adc5-400f-b2bf-755e98b0bb78" providerId="ADAL" clId="{8B305D12-D27D-4232-B914-CF3C1FC0B596}" dt="2024-02-19T22:19:45.853" v="968" actId="13244"/>
          <ac:picMkLst>
            <pc:docMk/>
            <pc:sldMk cId="620502207" sldId="259"/>
            <ac:picMk id="5" creationId="{2B9FD88E-188E-0A3E-E22C-A31B176B5A0B}"/>
          </ac:picMkLst>
        </pc:picChg>
      </pc:sldChg>
      <pc:sldChg chg="modSp">
        <pc:chgData name="Nerurkar, Mukul (NIH/NHGRI) [E]" userId="be8bdb26-adc5-400f-b2bf-755e98b0bb78" providerId="ADAL" clId="{8B305D12-D27D-4232-B914-CF3C1FC0B596}" dt="2024-02-19T22:19:09.665" v="966" actId="13244"/>
        <pc:sldMkLst>
          <pc:docMk/>
          <pc:sldMk cId="3193054140" sldId="260"/>
        </pc:sldMkLst>
        <pc:picChg chg="mod">
          <ac:chgData name="Nerurkar, Mukul (NIH/NHGRI) [E]" userId="be8bdb26-adc5-400f-b2bf-755e98b0bb78" providerId="ADAL" clId="{8B305D12-D27D-4232-B914-CF3C1FC0B596}" dt="2024-02-19T22:19:09.665" v="966" actId="13244"/>
          <ac:picMkLst>
            <pc:docMk/>
            <pc:sldMk cId="3193054140" sldId="260"/>
            <ac:picMk id="1026" creationId="{E5F956E1-B30B-5E3D-74F4-4C30A3330DE9}"/>
          </ac:picMkLst>
        </pc:picChg>
      </pc:sldChg>
      <pc:sldChg chg="modSp">
        <pc:chgData name="Nerurkar, Mukul (NIH/NHGRI) [E]" userId="be8bdb26-adc5-400f-b2bf-755e98b0bb78" providerId="ADAL" clId="{8B305D12-D27D-4232-B914-CF3C1FC0B596}" dt="2024-02-19T22:19:35.868" v="967" actId="13244"/>
        <pc:sldMkLst>
          <pc:docMk/>
          <pc:sldMk cId="1572370812" sldId="261"/>
        </pc:sldMkLst>
        <pc:picChg chg="mod">
          <ac:chgData name="Nerurkar, Mukul (NIH/NHGRI) [E]" userId="be8bdb26-adc5-400f-b2bf-755e98b0bb78" providerId="ADAL" clId="{8B305D12-D27D-4232-B914-CF3C1FC0B596}" dt="2024-02-19T22:19:35.868" v="967" actId="13244"/>
          <ac:picMkLst>
            <pc:docMk/>
            <pc:sldMk cId="1572370812" sldId="261"/>
            <ac:picMk id="2050" creationId="{C1F9FEE0-74F1-6742-8B7E-2D4CE6991701}"/>
          </ac:picMkLst>
        </pc:picChg>
      </pc:sldChg>
      <pc:sldChg chg="modSp mod">
        <pc:chgData name="Nerurkar, Mukul (NIH/NHGRI) [E]" userId="be8bdb26-adc5-400f-b2bf-755e98b0bb78" providerId="ADAL" clId="{8B305D12-D27D-4232-B914-CF3C1FC0B596}" dt="2024-02-19T22:15:19.567" v="369" actId="962"/>
        <pc:sldMkLst>
          <pc:docMk/>
          <pc:sldMk cId="2955244092" sldId="262"/>
        </pc:sldMkLst>
        <pc:picChg chg="mod">
          <ac:chgData name="Nerurkar, Mukul (NIH/NHGRI) [E]" userId="be8bdb26-adc5-400f-b2bf-755e98b0bb78" providerId="ADAL" clId="{8B305D12-D27D-4232-B914-CF3C1FC0B596}" dt="2024-02-19T22:15:19.567" v="369" actId="962"/>
          <ac:picMkLst>
            <pc:docMk/>
            <pc:sldMk cId="2955244092" sldId="262"/>
            <ac:picMk id="4" creationId="{3B52C06C-2036-D495-08B7-DB10AD038265}"/>
          </ac:picMkLst>
        </pc:picChg>
      </pc:sldChg>
      <pc:sldChg chg="modSp mod">
        <pc:chgData name="Nerurkar, Mukul (NIH/NHGRI) [E]" userId="be8bdb26-adc5-400f-b2bf-755e98b0bb78" providerId="ADAL" clId="{8B305D12-D27D-4232-B914-CF3C1FC0B596}" dt="2024-02-19T22:20:12.878" v="973" actId="962"/>
        <pc:sldMkLst>
          <pc:docMk/>
          <pc:sldMk cId="3503119727" sldId="271"/>
        </pc:sldMkLst>
        <pc:spChg chg="ord">
          <ac:chgData name="Nerurkar, Mukul (NIH/NHGRI) [E]" userId="be8bdb26-adc5-400f-b2bf-755e98b0bb78" providerId="ADAL" clId="{8B305D12-D27D-4232-B914-CF3C1FC0B596}" dt="2024-02-19T22:20:03.616" v="971" actId="13244"/>
          <ac:spMkLst>
            <pc:docMk/>
            <pc:sldMk cId="3503119727" sldId="271"/>
            <ac:spMk id="19" creationId="{11AFAE3C-A9C8-C90B-EB02-193B75D4E8BC}"/>
          </ac:spMkLst>
        </pc:spChg>
        <pc:picChg chg="mod ord">
          <ac:chgData name="Nerurkar, Mukul (NIH/NHGRI) [E]" userId="be8bdb26-adc5-400f-b2bf-755e98b0bb78" providerId="ADAL" clId="{8B305D12-D27D-4232-B914-CF3C1FC0B596}" dt="2024-02-19T22:20:12.878" v="973" actId="962"/>
          <ac:picMkLst>
            <pc:docMk/>
            <pc:sldMk cId="3503119727" sldId="271"/>
            <ac:picMk id="31" creationId="{4DC0ABDD-36E4-40D6-1DD2-9CE46DF1551C}"/>
          </ac:picMkLst>
        </pc:picChg>
      </pc:sldChg>
      <pc:sldChg chg="modSp mod">
        <pc:chgData name="Nerurkar, Mukul (NIH/NHGRI) [E]" userId="be8bdb26-adc5-400f-b2bf-755e98b0bb78" providerId="ADAL" clId="{8B305D12-D27D-4232-B914-CF3C1FC0B596}" dt="2024-02-19T22:19:54.727" v="970" actId="13244"/>
        <pc:sldMkLst>
          <pc:docMk/>
          <pc:sldMk cId="4053898314" sldId="272"/>
        </pc:sldMkLst>
        <pc:spChg chg="ord">
          <ac:chgData name="Nerurkar, Mukul (NIH/NHGRI) [E]" userId="be8bdb26-adc5-400f-b2bf-755e98b0bb78" providerId="ADAL" clId="{8B305D12-D27D-4232-B914-CF3C1FC0B596}" dt="2024-02-19T22:19:51.360" v="969" actId="13244"/>
          <ac:spMkLst>
            <pc:docMk/>
            <pc:sldMk cId="4053898314" sldId="272"/>
            <ac:spMk id="2" creationId="{3ECC1082-DDDE-222E-35E3-8A454DCE0F82}"/>
          </ac:spMkLst>
        </pc:spChg>
        <pc:spChg chg="ord">
          <ac:chgData name="Nerurkar, Mukul (NIH/NHGRI) [E]" userId="be8bdb26-adc5-400f-b2bf-755e98b0bb78" providerId="ADAL" clId="{8B305D12-D27D-4232-B914-CF3C1FC0B596}" dt="2024-02-19T22:19:54.727" v="970" actId="13244"/>
          <ac:spMkLst>
            <pc:docMk/>
            <pc:sldMk cId="4053898314" sldId="272"/>
            <ac:spMk id="3" creationId="{2CF2304F-0EA7-EE40-FD5C-BDDDC42D36B8}"/>
          </ac:spMkLst>
        </pc:spChg>
        <pc:picChg chg="mod">
          <ac:chgData name="Nerurkar, Mukul (NIH/NHGRI) [E]" userId="be8bdb26-adc5-400f-b2bf-755e98b0bb78" providerId="ADAL" clId="{8B305D12-D27D-4232-B914-CF3C1FC0B596}" dt="2024-02-19T22:15:46.129" v="419" actId="962"/>
          <ac:picMkLst>
            <pc:docMk/>
            <pc:sldMk cId="4053898314" sldId="272"/>
            <ac:picMk id="5" creationId="{ACE97A57-63C1-2352-9DAB-C7326283F096}"/>
          </ac:picMkLst>
        </pc:picChg>
      </pc:sldChg>
      <pc:sldChg chg="modSp mod">
        <pc:chgData name="Nerurkar, Mukul (NIH/NHGRI) [E]" userId="be8bdb26-adc5-400f-b2bf-755e98b0bb78" providerId="ADAL" clId="{8B305D12-D27D-4232-B914-CF3C1FC0B596}" dt="2024-02-19T22:17:22.437" v="963" actId="962"/>
        <pc:sldMkLst>
          <pc:docMk/>
          <pc:sldMk cId="4064561264" sldId="273"/>
        </pc:sldMkLst>
        <pc:picChg chg="mod">
          <ac:chgData name="Nerurkar, Mukul (NIH/NHGRI) [E]" userId="be8bdb26-adc5-400f-b2bf-755e98b0bb78" providerId="ADAL" clId="{8B305D12-D27D-4232-B914-CF3C1FC0B596}" dt="2024-02-19T22:17:22.437" v="963" actId="962"/>
          <ac:picMkLst>
            <pc:docMk/>
            <pc:sldMk cId="4064561264" sldId="273"/>
            <ac:picMk id="5" creationId="{ACE97A57-63C1-2352-9DAB-C7326283F096}"/>
          </ac:picMkLst>
        </pc:picChg>
      </pc:sldChg>
      <pc:sldChg chg="modSp mod">
        <pc:chgData name="Nerurkar, Mukul (NIH/NHGRI) [E]" userId="be8bdb26-adc5-400f-b2bf-755e98b0bb78" providerId="ADAL" clId="{8B305D12-D27D-4232-B914-CF3C1FC0B596}" dt="2024-02-19T22:20:29.971" v="975" actId="13244"/>
        <pc:sldMkLst>
          <pc:docMk/>
          <pc:sldMk cId="3124489824" sldId="275"/>
        </pc:sldMkLst>
        <pc:spChg chg="ord">
          <ac:chgData name="Nerurkar, Mukul (NIH/NHGRI) [E]" userId="be8bdb26-adc5-400f-b2bf-755e98b0bb78" providerId="ADAL" clId="{8B305D12-D27D-4232-B914-CF3C1FC0B596}" dt="2024-02-19T22:20:29.971" v="975" actId="13244"/>
          <ac:spMkLst>
            <pc:docMk/>
            <pc:sldMk cId="3124489824" sldId="275"/>
            <ac:spMk id="4" creationId="{C55DBB4E-D166-230D-F358-3D3CFCA1CE30}"/>
          </ac:spMkLst>
        </pc:spChg>
        <pc:picChg chg="mod ord">
          <ac:chgData name="Nerurkar, Mukul (NIH/NHGRI) [E]" userId="be8bdb26-adc5-400f-b2bf-755e98b0bb78" providerId="ADAL" clId="{8B305D12-D27D-4232-B914-CF3C1FC0B596}" dt="2024-02-19T22:20:26.219" v="974" actId="13244"/>
          <ac:picMkLst>
            <pc:docMk/>
            <pc:sldMk cId="3124489824" sldId="275"/>
            <ac:picMk id="5" creationId="{10253D95-9A29-BB5B-41E8-D7B92FCC259E}"/>
          </ac:picMkLst>
        </pc:picChg>
      </pc:sldChg>
    </pc:docChg>
  </pc:docChgLst>
  <pc:docChgLst>
    <pc:chgData name="Volpi, Simona (NIH/NHGRI) [E]" userId="41dd93fc-1a46-4625-bc22-987daf060750" providerId="ADAL" clId="{CD92EDDA-2955-41B3-859E-55BAF63D9771}"/>
    <pc:docChg chg="undo redo custSel addSld delSld modSld sldOrd">
      <pc:chgData name="Volpi, Simona (NIH/NHGRI) [E]" userId="41dd93fc-1a46-4625-bc22-987daf060750" providerId="ADAL" clId="{CD92EDDA-2955-41B3-859E-55BAF63D9771}" dt="2024-02-09T14:44:17.787" v="2889" actId="1076"/>
      <pc:docMkLst>
        <pc:docMk/>
      </pc:docMkLst>
      <pc:sldChg chg="modSp mod">
        <pc:chgData name="Volpi, Simona (NIH/NHGRI) [E]" userId="41dd93fc-1a46-4625-bc22-987daf060750" providerId="ADAL" clId="{CD92EDDA-2955-41B3-859E-55BAF63D9771}" dt="2024-02-07T15:38:15.337" v="1028" actId="20577"/>
        <pc:sldMkLst>
          <pc:docMk/>
          <pc:sldMk cId="3812165098" sldId="256"/>
        </pc:sldMkLst>
        <pc:spChg chg="mod">
          <ac:chgData name="Volpi, Simona (NIH/NHGRI) [E]" userId="41dd93fc-1a46-4625-bc22-987daf060750" providerId="ADAL" clId="{CD92EDDA-2955-41B3-859E-55BAF63D9771}" dt="2024-02-07T15:38:15.337" v="1028" actId="20577"/>
          <ac:spMkLst>
            <pc:docMk/>
            <pc:sldMk cId="3812165098" sldId="256"/>
            <ac:spMk id="2" creationId="{BC810BF7-146E-AC99-B5CD-DF612350EB71}"/>
          </ac:spMkLst>
        </pc:spChg>
      </pc:sldChg>
      <pc:sldChg chg="modSp mod">
        <pc:chgData name="Volpi, Simona (NIH/NHGRI) [E]" userId="41dd93fc-1a46-4625-bc22-987daf060750" providerId="ADAL" clId="{CD92EDDA-2955-41B3-859E-55BAF63D9771}" dt="2024-02-09T14:21:10.286" v="2856" actId="207"/>
        <pc:sldMkLst>
          <pc:docMk/>
          <pc:sldMk cId="82858266" sldId="257"/>
        </pc:sldMkLst>
        <pc:spChg chg="mod">
          <ac:chgData name="Volpi, Simona (NIH/NHGRI) [E]" userId="41dd93fc-1a46-4625-bc22-987daf060750" providerId="ADAL" clId="{CD92EDDA-2955-41B3-859E-55BAF63D9771}" dt="2024-02-09T14:21:10.286" v="2856" actId="207"/>
          <ac:spMkLst>
            <pc:docMk/>
            <pc:sldMk cId="82858266" sldId="257"/>
            <ac:spMk id="3" creationId="{5ACF36DB-CA25-7CF9-20C3-2ECFFDEFACE4}"/>
          </ac:spMkLst>
        </pc:spChg>
      </pc:sldChg>
      <pc:sldChg chg="modSp mod modNotesTx">
        <pc:chgData name="Volpi, Simona (NIH/NHGRI) [E]" userId="41dd93fc-1a46-4625-bc22-987daf060750" providerId="ADAL" clId="{CD92EDDA-2955-41B3-859E-55BAF63D9771}" dt="2024-02-08T20:38:41.043" v="2797" actId="6549"/>
        <pc:sldMkLst>
          <pc:docMk/>
          <pc:sldMk cId="2488476677" sldId="258"/>
        </pc:sldMkLst>
        <pc:spChg chg="mod">
          <ac:chgData name="Volpi, Simona (NIH/NHGRI) [E]" userId="41dd93fc-1a46-4625-bc22-987daf060750" providerId="ADAL" clId="{CD92EDDA-2955-41B3-859E-55BAF63D9771}" dt="2024-01-25T19:52:37.909" v="869" actId="1076"/>
          <ac:spMkLst>
            <pc:docMk/>
            <pc:sldMk cId="2488476677" sldId="258"/>
            <ac:spMk id="3" creationId="{33AB33BB-26C7-A43E-885E-4B63A3058BD1}"/>
          </ac:spMkLst>
        </pc:spChg>
      </pc:sldChg>
      <pc:sldChg chg="modSp mod">
        <pc:chgData name="Volpi, Simona (NIH/NHGRI) [E]" userId="41dd93fc-1a46-4625-bc22-987daf060750" providerId="ADAL" clId="{CD92EDDA-2955-41B3-859E-55BAF63D9771}" dt="2024-01-25T19:56:18.451" v="926" actId="1076"/>
        <pc:sldMkLst>
          <pc:docMk/>
          <pc:sldMk cId="620502207" sldId="259"/>
        </pc:sldMkLst>
        <pc:spChg chg="mod">
          <ac:chgData name="Volpi, Simona (NIH/NHGRI) [E]" userId="41dd93fc-1a46-4625-bc22-987daf060750" providerId="ADAL" clId="{CD92EDDA-2955-41B3-859E-55BAF63D9771}" dt="2024-01-25T19:56:18.451" v="926" actId="1076"/>
          <ac:spMkLst>
            <pc:docMk/>
            <pc:sldMk cId="620502207" sldId="259"/>
            <ac:spMk id="3" creationId="{FE487CF5-525A-A5E9-0408-1D53ED6DD832}"/>
          </ac:spMkLst>
        </pc:spChg>
      </pc:sldChg>
      <pc:sldChg chg="modSp mod modNotesTx">
        <pc:chgData name="Volpi, Simona (NIH/NHGRI) [E]" userId="41dd93fc-1a46-4625-bc22-987daf060750" providerId="ADAL" clId="{CD92EDDA-2955-41B3-859E-55BAF63D9771}" dt="2024-02-08T20:41:10.307" v="2834" actId="6549"/>
        <pc:sldMkLst>
          <pc:docMk/>
          <pc:sldMk cId="3193054140" sldId="260"/>
        </pc:sldMkLst>
        <pc:spChg chg="mod">
          <ac:chgData name="Volpi, Simona (NIH/NHGRI) [E]" userId="41dd93fc-1a46-4625-bc22-987daf060750" providerId="ADAL" clId="{CD92EDDA-2955-41B3-859E-55BAF63D9771}" dt="2024-02-08T20:40:12.640" v="2800" actId="255"/>
          <ac:spMkLst>
            <pc:docMk/>
            <pc:sldMk cId="3193054140" sldId="260"/>
            <ac:spMk id="3" creationId="{33AB33BB-26C7-A43E-885E-4B63A3058BD1}"/>
          </ac:spMkLst>
        </pc:spChg>
      </pc:sldChg>
      <pc:sldChg chg="modSp mod">
        <pc:chgData name="Volpi, Simona (NIH/NHGRI) [E]" userId="41dd93fc-1a46-4625-bc22-987daf060750" providerId="ADAL" clId="{CD92EDDA-2955-41B3-859E-55BAF63D9771}" dt="2024-01-25T19:55:52.333" v="923" actId="1076"/>
        <pc:sldMkLst>
          <pc:docMk/>
          <pc:sldMk cId="1572370812" sldId="261"/>
        </pc:sldMkLst>
        <pc:spChg chg="mod">
          <ac:chgData name="Volpi, Simona (NIH/NHGRI) [E]" userId="41dd93fc-1a46-4625-bc22-987daf060750" providerId="ADAL" clId="{CD92EDDA-2955-41B3-859E-55BAF63D9771}" dt="2024-01-25T19:55:52.333" v="923" actId="1076"/>
          <ac:spMkLst>
            <pc:docMk/>
            <pc:sldMk cId="1572370812" sldId="261"/>
            <ac:spMk id="3" creationId="{33AB33BB-26C7-A43E-885E-4B63A3058BD1}"/>
          </ac:spMkLst>
        </pc:spChg>
      </pc:sldChg>
      <pc:sldChg chg="modSp mod modNotesTx">
        <pc:chgData name="Volpi, Simona (NIH/NHGRI) [E]" userId="41dd93fc-1a46-4625-bc22-987daf060750" providerId="ADAL" clId="{CD92EDDA-2955-41B3-859E-55BAF63D9771}" dt="2024-02-08T20:51:18.552" v="2848" actId="20577"/>
        <pc:sldMkLst>
          <pc:docMk/>
          <pc:sldMk cId="2955244092" sldId="262"/>
        </pc:sldMkLst>
        <pc:spChg chg="mod">
          <ac:chgData name="Volpi, Simona (NIH/NHGRI) [E]" userId="41dd93fc-1a46-4625-bc22-987daf060750" providerId="ADAL" clId="{CD92EDDA-2955-41B3-859E-55BAF63D9771}" dt="2024-02-08T20:51:18.552" v="2848" actId="20577"/>
          <ac:spMkLst>
            <pc:docMk/>
            <pc:sldMk cId="2955244092" sldId="262"/>
            <ac:spMk id="3" creationId="{2CF2304F-0EA7-EE40-FD5C-BDDDC42D36B8}"/>
          </ac:spMkLst>
        </pc:spChg>
        <pc:picChg chg="mod">
          <ac:chgData name="Volpi, Simona (NIH/NHGRI) [E]" userId="41dd93fc-1a46-4625-bc22-987daf060750" providerId="ADAL" clId="{CD92EDDA-2955-41B3-859E-55BAF63D9771}" dt="2024-01-23T17:50:44.927" v="24" actId="1076"/>
          <ac:picMkLst>
            <pc:docMk/>
            <pc:sldMk cId="2955244092" sldId="262"/>
            <ac:picMk id="4" creationId="{3B52C06C-2036-D495-08B7-DB10AD038265}"/>
          </ac:picMkLst>
        </pc:picChg>
      </pc:sldChg>
      <pc:sldChg chg="modSp del mod">
        <pc:chgData name="Volpi, Simona (NIH/NHGRI) [E]" userId="41dd93fc-1a46-4625-bc22-987daf060750" providerId="ADAL" clId="{CD92EDDA-2955-41B3-859E-55BAF63D9771}" dt="2024-01-25T19:58:16.884" v="949" actId="47"/>
        <pc:sldMkLst>
          <pc:docMk/>
          <pc:sldMk cId="3345414432" sldId="263"/>
        </pc:sldMkLst>
        <pc:spChg chg="mod">
          <ac:chgData name="Volpi, Simona (NIH/NHGRI) [E]" userId="41dd93fc-1a46-4625-bc22-987daf060750" providerId="ADAL" clId="{CD92EDDA-2955-41B3-859E-55BAF63D9771}" dt="2024-01-25T19:58:01.222" v="948" actId="20577"/>
          <ac:spMkLst>
            <pc:docMk/>
            <pc:sldMk cId="3345414432" sldId="263"/>
            <ac:spMk id="3" creationId="{2CF2304F-0EA7-EE40-FD5C-BDDDC42D36B8}"/>
          </ac:spMkLst>
        </pc:spChg>
      </pc:sldChg>
      <pc:sldChg chg="modSp mod ord modNotesTx">
        <pc:chgData name="Volpi, Simona (NIH/NHGRI) [E]" userId="41dd93fc-1a46-4625-bc22-987daf060750" providerId="ADAL" clId="{CD92EDDA-2955-41B3-859E-55BAF63D9771}" dt="2024-02-07T18:25:30.200" v="2457" actId="20577"/>
        <pc:sldMkLst>
          <pc:docMk/>
          <pc:sldMk cId="29621549" sldId="264"/>
        </pc:sldMkLst>
        <pc:spChg chg="mod">
          <ac:chgData name="Volpi, Simona (NIH/NHGRI) [E]" userId="41dd93fc-1a46-4625-bc22-987daf060750" providerId="ADAL" clId="{CD92EDDA-2955-41B3-859E-55BAF63D9771}" dt="2024-02-07T15:41:23.907" v="1190" actId="20577"/>
          <ac:spMkLst>
            <pc:docMk/>
            <pc:sldMk cId="29621549" sldId="264"/>
            <ac:spMk id="3" creationId="{34691550-F0E2-7143-1242-918684C2753F}"/>
          </ac:spMkLst>
        </pc:spChg>
      </pc:sldChg>
      <pc:sldChg chg="del">
        <pc:chgData name="Volpi, Simona (NIH/NHGRI) [E]" userId="41dd93fc-1a46-4625-bc22-987daf060750" providerId="ADAL" clId="{CD92EDDA-2955-41B3-859E-55BAF63D9771}" dt="2024-01-23T17:50:16.179" v="0" actId="47"/>
        <pc:sldMkLst>
          <pc:docMk/>
          <pc:sldMk cId="2974787220" sldId="265"/>
        </pc:sldMkLst>
      </pc:sldChg>
      <pc:sldChg chg="del">
        <pc:chgData name="Volpi, Simona (NIH/NHGRI) [E]" userId="41dd93fc-1a46-4625-bc22-987daf060750" providerId="ADAL" clId="{CD92EDDA-2955-41B3-859E-55BAF63D9771}" dt="2024-01-23T17:50:18.331" v="1" actId="47"/>
        <pc:sldMkLst>
          <pc:docMk/>
          <pc:sldMk cId="3024750857" sldId="266"/>
        </pc:sldMkLst>
      </pc:sldChg>
      <pc:sldChg chg="del">
        <pc:chgData name="Volpi, Simona (NIH/NHGRI) [E]" userId="41dd93fc-1a46-4625-bc22-987daf060750" providerId="ADAL" clId="{CD92EDDA-2955-41B3-859E-55BAF63D9771}" dt="2024-01-23T17:52:19.016" v="81" actId="47"/>
        <pc:sldMkLst>
          <pc:docMk/>
          <pc:sldMk cId="749883001" sldId="267"/>
        </pc:sldMkLst>
      </pc:sldChg>
      <pc:sldChg chg="del">
        <pc:chgData name="Volpi, Simona (NIH/NHGRI) [E]" userId="41dd93fc-1a46-4625-bc22-987daf060750" providerId="ADAL" clId="{CD92EDDA-2955-41B3-859E-55BAF63D9771}" dt="2024-01-23T18:36:50.931" v="668" actId="47"/>
        <pc:sldMkLst>
          <pc:docMk/>
          <pc:sldMk cId="2770095603" sldId="268"/>
        </pc:sldMkLst>
      </pc:sldChg>
      <pc:sldChg chg="addSp delSp modSp mod">
        <pc:chgData name="Volpi, Simona (NIH/NHGRI) [E]" userId="41dd93fc-1a46-4625-bc22-987daf060750" providerId="ADAL" clId="{CD92EDDA-2955-41B3-859E-55BAF63D9771}" dt="2024-02-07T18:38:38.752" v="2675" actId="403"/>
        <pc:sldMkLst>
          <pc:docMk/>
          <pc:sldMk cId="1888050334" sldId="269"/>
        </pc:sldMkLst>
        <pc:spChg chg="mod">
          <ac:chgData name="Volpi, Simona (NIH/NHGRI) [E]" userId="41dd93fc-1a46-4625-bc22-987daf060750" providerId="ADAL" clId="{CD92EDDA-2955-41B3-859E-55BAF63D9771}" dt="2024-01-23T17:54:08.040" v="213" actId="20577"/>
          <ac:spMkLst>
            <pc:docMk/>
            <pc:sldMk cId="1888050334" sldId="269"/>
            <ac:spMk id="2" creationId="{46D38557-BCD8-D6D1-6D5B-7D41E495D064}"/>
          </ac:spMkLst>
        </pc:spChg>
        <pc:spChg chg="del mod">
          <ac:chgData name="Volpi, Simona (NIH/NHGRI) [E]" userId="41dd93fc-1a46-4625-bc22-987daf060750" providerId="ADAL" clId="{CD92EDDA-2955-41B3-859E-55BAF63D9771}" dt="2024-02-07T15:59:56.528" v="1354" actId="478"/>
          <ac:spMkLst>
            <pc:docMk/>
            <pc:sldMk cId="1888050334" sldId="269"/>
            <ac:spMk id="3" creationId="{299DB97C-83AB-6F34-72B4-DFA66913C75B}"/>
          </ac:spMkLst>
        </pc:spChg>
        <pc:spChg chg="add del mod">
          <ac:chgData name="Volpi, Simona (NIH/NHGRI) [E]" userId="41dd93fc-1a46-4625-bc22-987daf060750" providerId="ADAL" clId="{CD92EDDA-2955-41B3-859E-55BAF63D9771}" dt="2024-02-07T15:59:59.649" v="1355" actId="478"/>
          <ac:spMkLst>
            <pc:docMk/>
            <pc:sldMk cId="1888050334" sldId="269"/>
            <ac:spMk id="6" creationId="{B27D2C30-0E07-0649-1F76-4980EF2229E8}"/>
          </ac:spMkLst>
        </pc:spChg>
        <pc:spChg chg="add mod">
          <ac:chgData name="Volpi, Simona (NIH/NHGRI) [E]" userId="41dd93fc-1a46-4625-bc22-987daf060750" providerId="ADAL" clId="{CD92EDDA-2955-41B3-859E-55BAF63D9771}" dt="2024-02-07T18:38:38.752" v="2675" actId="403"/>
          <ac:spMkLst>
            <pc:docMk/>
            <pc:sldMk cId="1888050334" sldId="269"/>
            <ac:spMk id="8" creationId="{8B0D4B1C-972F-2088-5F63-272A5729B921}"/>
          </ac:spMkLst>
        </pc:spChg>
        <pc:picChg chg="add del mod">
          <ac:chgData name="Volpi, Simona (NIH/NHGRI) [E]" userId="41dd93fc-1a46-4625-bc22-987daf060750" providerId="ADAL" clId="{CD92EDDA-2955-41B3-859E-55BAF63D9771}" dt="2024-02-07T18:24:19.450" v="2451" actId="478"/>
          <ac:picMkLst>
            <pc:docMk/>
            <pc:sldMk cId="1888050334" sldId="269"/>
            <ac:picMk id="5" creationId="{E0354BE6-280A-52F3-7F79-4222CFC18C15}"/>
          </ac:picMkLst>
        </pc:picChg>
      </pc:sldChg>
      <pc:sldChg chg="new del">
        <pc:chgData name="Volpi, Simona (NIH/NHGRI) [E]" userId="41dd93fc-1a46-4625-bc22-987daf060750" providerId="ADAL" clId="{CD92EDDA-2955-41B3-859E-55BAF63D9771}" dt="2024-02-07T15:52:24.773" v="1264" actId="47"/>
        <pc:sldMkLst>
          <pc:docMk/>
          <pc:sldMk cId="3225381705" sldId="270"/>
        </pc:sldMkLst>
      </pc:sldChg>
      <pc:sldChg chg="addSp delSp modSp new mod ord modNotesTx">
        <pc:chgData name="Volpi, Simona (NIH/NHGRI) [E]" userId="41dd93fc-1a46-4625-bc22-987daf060750" providerId="ADAL" clId="{CD92EDDA-2955-41B3-859E-55BAF63D9771}" dt="2024-02-09T14:42:23.783" v="2857" actId="21"/>
        <pc:sldMkLst>
          <pc:docMk/>
          <pc:sldMk cId="3503119727" sldId="271"/>
        </pc:sldMkLst>
        <pc:spChg chg="mod">
          <ac:chgData name="Volpi, Simona (NIH/NHGRI) [E]" userId="41dd93fc-1a46-4625-bc22-987daf060750" providerId="ADAL" clId="{CD92EDDA-2955-41B3-859E-55BAF63D9771}" dt="2024-02-07T18:28:49.327" v="2506" actId="1076"/>
          <ac:spMkLst>
            <pc:docMk/>
            <pc:sldMk cId="3503119727" sldId="271"/>
            <ac:spMk id="2" creationId="{862F084C-5E7A-AFD1-1296-0D947C02C1A0}"/>
          </ac:spMkLst>
        </pc:spChg>
        <pc:spChg chg="del mod">
          <ac:chgData name="Volpi, Simona (NIH/NHGRI) [E]" userId="41dd93fc-1a46-4625-bc22-987daf060750" providerId="ADAL" clId="{CD92EDDA-2955-41B3-859E-55BAF63D9771}" dt="2024-02-07T17:50:51.269" v="1531" actId="478"/>
          <ac:spMkLst>
            <pc:docMk/>
            <pc:sldMk cId="3503119727" sldId="271"/>
            <ac:spMk id="3" creationId="{EDE23063-4382-D4E0-0486-2B0B30144379}"/>
          </ac:spMkLst>
        </pc:spChg>
        <pc:spChg chg="add del">
          <ac:chgData name="Volpi, Simona (NIH/NHGRI) [E]" userId="41dd93fc-1a46-4625-bc22-987daf060750" providerId="ADAL" clId="{CD92EDDA-2955-41B3-859E-55BAF63D9771}" dt="2024-02-07T17:38:38.845" v="1391" actId="478"/>
          <ac:spMkLst>
            <pc:docMk/>
            <pc:sldMk cId="3503119727" sldId="271"/>
            <ac:spMk id="4" creationId="{FB0C46D2-07CC-9EAC-DFFB-8811F08358C7}"/>
          </ac:spMkLst>
        </pc:spChg>
        <pc:spChg chg="add del mod">
          <ac:chgData name="Volpi, Simona (NIH/NHGRI) [E]" userId="41dd93fc-1a46-4625-bc22-987daf060750" providerId="ADAL" clId="{CD92EDDA-2955-41B3-859E-55BAF63D9771}" dt="2024-02-07T17:38:50.837" v="1394" actId="478"/>
          <ac:spMkLst>
            <pc:docMk/>
            <pc:sldMk cId="3503119727" sldId="271"/>
            <ac:spMk id="5" creationId="{726D359F-AB79-E570-3E31-C6869EE22BBE}"/>
          </ac:spMkLst>
        </pc:spChg>
        <pc:spChg chg="add del mod">
          <ac:chgData name="Volpi, Simona (NIH/NHGRI) [E]" userId="41dd93fc-1a46-4625-bc22-987daf060750" providerId="ADAL" clId="{CD92EDDA-2955-41B3-859E-55BAF63D9771}" dt="2024-02-08T19:17:22.421" v="2711" actId="478"/>
          <ac:spMkLst>
            <pc:docMk/>
            <pc:sldMk cId="3503119727" sldId="271"/>
            <ac:spMk id="7" creationId="{6B4EB586-A60F-537E-2877-1C85E1DA0EA3}"/>
          </ac:spMkLst>
        </pc:spChg>
        <pc:spChg chg="add del mod">
          <ac:chgData name="Volpi, Simona (NIH/NHGRI) [E]" userId="41dd93fc-1a46-4625-bc22-987daf060750" providerId="ADAL" clId="{CD92EDDA-2955-41B3-859E-55BAF63D9771}" dt="2024-02-07T17:50:14.918" v="1518" actId="478"/>
          <ac:spMkLst>
            <pc:docMk/>
            <pc:sldMk cId="3503119727" sldId="271"/>
            <ac:spMk id="8" creationId="{A9327837-8D67-0AF8-9FCB-6FFD4F826BCE}"/>
          </ac:spMkLst>
        </pc:spChg>
        <pc:spChg chg="add del mod">
          <ac:chgData name="Volpi, Simona (NIH/NHGRI) [E]" userId="41dd93fc-1a46-4625-bc22-987daf060750" providerId="ADAL" clId="{CD92EDDA-2955-41B3-859E-55BAF63D9771}" dt="2024-02-07T17:50:15.583" v="1519" actId="478"/>
          <ac:spMkLst>
            <pc:docMk/>
            <pc:sldMk cId="3503119727" sldId="271"/>
            <ac:spMk id="9" creationId="{14232EE8-B8C5-E42C-7877-DB9C70706811}"/>
          </ac:spMkLst>
        </pc:spChg>
        <pc:spChg chg="add del mod">
          <ac:chgData name="Volpi, Simona (NIH/NHGRI) [E]" userId="41dd93fc-1a46-4625-bc22-987daf060750" providerId="ADAL" clId="{CD92EDDA-2955-41B3-859E-55BAF63D9771}" dt="2024-02-07T17:50:16.519" v="1520" actId="478"/>
          <ac:spMkLst>
            <pc:docMk/>
            <pc:sldMk cId="3503119727" sldId="271"/>
            <ac:spMk id="10" creationId="{33FB0272-3886-355F-2194-4B40F191AC27}"/>
          </ac:spMkLst>
        </pc:spChg>
        <pc:spChg chg="add del mod">
          <ac:chgData name="Volpi, Simona (NIH/NHGRI) [E]" userId="41dd93fc-1a46-4625-bc22-987daf060750" providerId="ADAL" clId="{CD92EDDA-2955-41B3-859E-55BAF63D9771}" dt="2024-02-07T17:58:20.903" v="1678" actId="478"/>
          <ac:spMkLst>
            <pc:docMk/>
            <pc:sldMk cId="3503119727" sldId="271"/>
            <ac:spMk id="11" creationId="{268D49B1-5AF3-9CDE-9764-51BBF17CD8DF}"/>
          </ac:spMkLst>
        </pc:spChg>
        <pc:spChg chg="add del mod">
          <ac:chgData name="Volpi, Simona (NIH/NHGRI) [E]" userId="41dd93fc-1a46-4625-bc22-987daf060750" providerId="ADAL" clId="{CD92EDDA-2955-41B3-859E-55BAF63D9771}" dt="2024-02-07T17:58:22.207" v="1679" actId="478"/>
          <ac:spMkLst>
            <pc:docMk/>
            <pc:sldMk cId="3503119727" sldId="271"/>
            <ac:spMk id="12" creationId="{1ADF5A34-199C-CD76-ADAB-1C3532425EF8}"/>
          </ac:spMkLst>
        </pc:spChg>
        <pc:spChg chg="add del mod">
          <ac:chgData name="Volpi, Simona (NIH/NHGRI) [E]" userId="41dd93fc-1a46-4625-bc22-987daf060750" providerId="ADAL" clId="{CD92EDDA-2955-41B3-859E-55BAF63D9771}" dt="2024-02-07T17:58:23.614" v="1680" actId="478"/>
          <ac:spMkLst>
            <pc:docMk/>
            <pc:sldMk cId="3503119727" sldId="271"/>
            <ac:spMk id="13" creationId="{56DBBCCE-69E7-650C-0B90-83D4E11C076B}"/>
          </ac:spMkLst>
        </pc:spChg>
        <pc:spChg chg="add del mod">
          <ac:chgData name="Volpi, Simona (NIH/NHGRI) [E]" userId="41dd93fc-1a46-4625-bc22-987daf060750" providerId="ADAL" clId="{CD92EDDA-2955-41B3-859E-55BAF63D9771}" dt="2024-02-07T17:50:53.063" v="1532" actId="478"/>
          <ac:spMkLst>
            <pc:docMk/>
            <pc:sldMk cId="3503119727" sldId="271"/>
            <ac:spMk id="15" creationId="{E59E73E9-487E-7549-7F89-2CB3A4492123}"/>
          </ac:spMkLst>
        </pc:spChg>
        <pc:spChg chg="add del mod">
          <ac:chgData name="Volpi, Simona (NIH/NHGRI) [E]" userId="41dd93fc-1a46-4625-bc22-987daf060750" providerId="ADAL" clId="{CD92EDDA-2955-41B3-859E-55BAF63D9771}" dt="2024-02-07T18:29:46.081" v="2514" actId="478"/>
          <ac:spMkLst>
            <pc:docMk/>
            <pc:sldMk cId="3503119727" sldId="271"/>
            <ac:spMk id="16" creationId="{5F00D5FC-F13B-3FC1-8F67-FF8D35F4F022}"/>
          </ac:spMkLst>
        </pc:spChg>
        <pc:spChg chg="add del mod">
          <ac:chgData name="Volpi, Simona (NIH/NHGRI) [E]" userId="41dd93fc-1a46-4625-bc22-987daf060750" providerId="ADAL" clId="{CD92EDDA-2955-41B3-859E-55BAF63D9771}" dt="2024-02-08T19:17:12.262" v="2705" actId="478"/>
          <ac:spMkLst>
            <pc:docMk/>
            <pc:sldMk cId="3503119727" sldId="271"/>
            <ac:spMk id="17" creationId="{D54F1FCE-4CF8-C49E-B75A-0E7A6FF3AA57}"/>
          </ac:spMkLst>
        </pc:spChg>
        <pc:spChg chg="add mod">
          <ac:chgData name="Volpi, Simona (NIH/NHGRI) [E]" userId="41dd93fc-1a46-4625-bc22-987daf060750" providerId="ADAL" clId="{CD92EDDA-2955-41B3-859E-55BAF63D9771}" dt="2024-02-08T19:20:32.189" v="2750" actId="1076"/>
          <ac:spMkLst>
            <pc:docMk/>
            <pc:sldMk cId="3503119727" sldId="271"/>
            <ac:spMk id="18" creationId="{20A2BADA-895B-AD9E-2316-F21A7262635B}"/>
          </ac:spMkLst>
        </pc:spChg>
        <pc:spChg chg="add mod">
          <ac:chgData name="Volpi, Simona (NIH/NHGRI) [E]" userId="41dd93fc-1a46-4625-bc22-987daf060750" providerId="ADAL" clId="{CD92EDDA-2955-41B3-859E-55BAF63D9771}" dt="2024-02-08T19:20:37.431" v="2751" actId="1076"/>
          <ac:spMkLst>
            <pc:docMk/>
            <pc:sldMk cId="3503119727" sldId="271"/>
            <ac:spMk id="19" creationId="{11AFAE3C-A9C8-C90B-EB02-193B75D4E8BC}"/>
          </ac:spMkLst>
        </pc:spChg>
        <pc:spChg chg="add mod">
          <ac:chgData name="Volpi, Simona (NIH/NHGRI) [E]" userId="41dd93fc-1a46-4625-bc22-987daf060750" providerId="ADAL" clId="{CD92EDDA-2955-41B3-859E-55BAF63D9771}" dt="2024-02-08T19:19:34.438" v="2736" actId="403"/>
          <ac:spMkLst>
            <pc:docMk/>
            <pc:sldMk cId="3503119727" sldId="271"/>
            <ac:spMk id="20" creationId="{4989BE00-9C05-1410-A793-B7B2B1AFC304}"/>
          </ac:spMkLst>
        </pc:spChg>
        <pc:spChg chg="add mod">
          <ac:chgData name="Volpi, Simona (NIH/NHGRI) [E]" userId="41dd93fc-1a46-4625-bc22-987daf060750" providerId="ADAL" clId="{CD92EDDA-2955-41B3-859E-55BAF63D9771}" dt="2024-02-08T19:20:21.741" v="2748" actId="1076"/>
          <ac:spMkLst>
            <pc:docMk/>
            <pc:sldMk cId="3503119727" sldId="271"/>
            <ac:spMk id="21" creationId="{AA3AF759-E909-3B45-950D-0048A1E7C2B6}"/>
          </ac:spMkLst>
        </pc:spChg>
        <pc:spChg chg="add del mod">
          <ac:chgData name="Volpi, Simona (NIH/NHGRI) [E]" userId="41dd93fc-1a46-4625-bc22-987daf060750" providerId="ADAL" clId="{CD92EDDA-2955-41B3-859E-55BAF63D9771}" dt="2024-02-07T17:58:33.823" v="1688" actId="478"/>
          <ac:spMkLst>
            <pc:docMk/>
            <pc:sldMk cId="3503119727" sldId="271"/>
            <ac:spMk id="22" creationId="{A6055A50-2008-C675-DF67-6F77AAAA5BBD}"/>
          </ac:spMkLst>
        </pc:spChg>
        <pc:spChg chg="add del mod">
          <ac:chgData name="Volpi, Simona (NIH/NHGRI) [E]" userId="41dd93fc-1a46-4625-bc22-987daf060750" providerId="ADAL" clId="{CD92EDDA-2955-41B3-859E-55BAF63D9771}" dt="2024-02-07T17:58:32.359" v="1687" actId="478"/>
          <ac:spMkLst>
            <pc:docMk/>
            <pc:sldMk cId="3503119727" sldId="271"/>
            <ac:spMk id="23" creationId="{2813407E-68C1-2BBD-C69B-AF578421301C}"/>
          </ac:spMkLst>
        </pc:spChg>
        <pc:spChg chg="add del mod">
          <ac:chgData name="Volpi, Simona (NIH/NHGRI) [E]" userId="41dd93fc-1a46-4625-bc22-987daf060750" providerId="ADAL" clId="{CD92EDDA-2955-41B3-859E-55BAF63D9771}" dt="2024-02-07T17:58:30.536" v="1685" actId="478"/>
          <ac:spMkLst>
            <pc:docMk/>
            <pc:sldMk cId="3503119727" sldId="271"/>
            <ac:spMk id="24" creationId="{76F999F8-D229-0715-0229-A61727606B1D}"/>
          </ac:spMkLst>
        </pc:spChg>
        <pc:spChg chg="add del mod">
          <ac:chgData name="Volpi, Simona (NIH/NHGRI) [E]" userId="41dd93fc-1a46-4625-bc22-987daf060750" providerId="ADAL" clId="{CD92EDDA-2955-41B3-859E-55BAF63D9771}" dt="2024-02-08T19:17:21.301" v="2710" actId="478"/>
          <ac:spMkLst>
            <pc:docMk/>
            <pc:sldMk cId="3503119727" sldId="271"/>
            <ac:spMk id="25" creationId="{0FFFFAE8-DF80-FEE5-99C0-953CF5217200}"/>
          </ac:spMkLst>
        </pc:spChg>
        <pc:spChg chg="add del mod">
          <ac:chgData name="Volpi, Simona (NIH/NHGRI) [E]" userId="41dd93fc-1a46-4625-bc22-987daf060750" providerId="ADAL" clId="{CD92EDDA-2955-41B3-859E-55BAF63D9771}" dt="2024-02-08T19:16:51.198" v="2697" actId="478"/>
          <ac:spMkLst>
            <pc:docMk/>
            <pc:sldMk cId="3503119727" sldId="271"/>
            <ac:spMk id="26" creationId="{47B1A23C-9E11-9502-9BD3-EF8CD5DDA30D}"/>
          </ac:spMkLst>
        </pc:spChg>
        <pc:spChg chg="add del mod">
          <ac:chgData name="Volpi, Simona (NIH/NHGRI) [E]" userId="41dd93fc-1a46-4625-bc22-987daf060750" providerId="ADAL" clId="{CD92EDDA-2955-41B3-859E-55BAF63D9771}" dt="2024-02-08T19:17:19.869" v="2709" actId="478"/>
          <ac:spMkLst>
            <pc:docMk/>
            <pc:sldMk cId="3503119727" sldId="271"/>
            <ac:spMk id="27" creationId="{37AFEDC0-075C-C857-055E-7494EE169806}"/>
          </ac:spMkLst>
        </pc:spChg>
        <pc:spChg chg="add del mod">
          <ac:chgData name="Volpi, Simona (NIH/NHGRI) [E]" userId="41dd93fc-1a46-4625-bc22-987daf060750" providerId="ADAL" clId="{CD92EDDA-2955-41B3-859E-55BAF63D9771}" dt="2024-02-09T14:42:23.783" v="2857" actId="21"/>
          <ac:spMkLst>
            <pc:docMk/>
            <pc:sldMk cId="3503119727" sldId="271"/>
            <ac:spMk id="28" creationId="{B773026D-195E-3C4C-094E-41ACEF13BE0C}"/>
          </ac:spMkLst>
        </pc:spChg>
        <pc:spChg chg="add del mod">
          <ac:chgData name="Volpi, Simona (NIH/NHGRI) [E]" userId="41dd93fc-1a46-4625-bc22-987daf060750" providerId="ADAL" clId="{CD92EDDA-2955-41B3-859E-55BAF63D9771}" dt="2024-02-09T14:42:23.783" v="2857" actId="21"/>
          <ac:spMkLst>
            <pc:docMk/>
            <pc:sldMk cId="3503119727" sldId="271"/>
            <ac:spMk id="29" creationId="{D4600E33-1338-0502-BC3B-F72262740B30}"/>
          </ac:spMkLst>
        </pc:spChg>
        <pc:spChg chg="add del mod">
          <ac:chgData name="Volpi, Simona (NIH/NHGRI) [E]" userId="41dd93fc-1a46-4625-bc22-987daf060750" providerId="ADAL" clId="{CD92EDDA-2955-41B3-859E-55BAF63D9771}" dt="2024-02-07T18:27:53.795" v="2462" actId="478"/>
          <ac:spMkLst>
            <pc:docMk/>
            <pc:sldMk cId="3503119727" sldId="271"/>
            <ac:spMk id="30" creationId="{1D61DB58-50A7-5A83-9D91-ADFFF6E3A0F6}"/>
          </ac:spMkLst>
        </pc:spChg>
        <pc:graphicFrameChg chg="add del mod modGraphic">
          <ac:chgData name="Volpi, Simona (NIH/NHGRI) [E]" userId="41dd93fc-1a46-4625-bc22-987daf060750" providerId="ADAL" clId="{CD92EDDA-2955-41B3-859E-55BAF63D9771}" dt="2024-02-07T17:49:43.686" v="1506" actId="478"/>
          <ac:graphicFrameMkLst>
            <pc:docMk/>
            <pc:sldMk cId="3503119727" sldId="271"/>
            <ac:graphicFrameMk id="6" creationId="{10642DCF-C487-E30A-BB49-277A5D0C3932}"/>
          </ac:graphicFrameMkLst>
        </pc:graphicFrameChg>
        <pc:picChg chg="add mod modCrop">
          <ac:chgData name="Volpi, Simona (NIH/NHGRI) [E]" userId="41dd93fc-1a46-4625-bc22-987daf060750" providerId="ADAL" clId="{CD92EDDA-2955-41B3-859E-55BAF63D9771}" dt="2024-02-08T19:20:04.675" v="2745" actId="1076"/>
          <ac:picMkLst>
            <pc:docMk/>
            <pc:sldMk cId="3503119727" sldId="271"/>
            <ac:picMk id="31" creationId="{4DC0ABDD-36E4-40D6-1DD2-9CE46DF1551C}"/>
          </ac:picMkLst>
        </pc:picChg>
        <pc:picChg chg="add del mod modCrop">
          <ac:chgData name="Volpi, Simona (NIH/NHGRI) [E]" userId="41dd93fc-1a46-4625-bc22-987daf060750" providerId="ADAL" clId="{CD92EDDA-2955-41B3-859E-55BAF63D9771}" dt="2024-02-09T14:42:23.783" v="2857" actId="21"/>
          <ac:picMkLst>
            <pc:docMk/>
            <pc:sldMk cId="3503119727" sldId="271"/>
            <ac:picMk id="32" creationId="{CB3E7E4C-0B71-B2CB-2322-A41485E27A0B}"/>
          </ac:picMkLst>
        </pc:picChg>
      </pc:sldChg>
      <pc:sldChg chg="addSp delSp modSp add mod modNotesTx">
        <pc:chgData name="Volpi, Simona (NIH/NHGRI) [E]" userId="41dd93fc-1a46-4625-bc22-987daf060750" providerId="ADAL" clId="{CD92EDDA-2955-41B3-859E-55BAF63D9771}" dt="2024-02-07T18:04:37.959" v="1923" actId="20577"/>
        <pc:sldMkLst>
          <pc:docMk/>
          <pc:sldMk cId="4053898314" sldId="272"/>
        </pc:sldMkLst>
        <pc:spChg chg="mod">
          <ac:chgData name="Volpi, Simona (NIH/NHGRI) [E]" userId="41dd93fc-1a46-4625-bc22-987daf060750" providerId="ADAL" clId="{CD92EDDA-2955-41B3-859E-55BAF63D9771}" dt="2024-02-07T15:58:10.771" v="1347" actId="1076"/>
          <ac:spMkLst>
            <pc:docMk/>
            <pc:sldMk cId="4053898314" sldId="272"/>
            <ac:spMk id="2" creationId="{3ECC1082-DDDE-222E-35E3-8A454DCE0F82}"/>
          </ac:spMkLst>
        </pc:spChg>
        <pc:spChg chg="mod">
          <ac:chgData name="Volpi, Simona (NIH/NHGRI) [E]" userId="41dd93fc-1a46-4625-bc22-987daf060750" providerId="ADAL" clId="{CD92EDDA-2955-41B3-859E-55BAF63D9771}" dt="2024-02-07T16:02:30.595" v="1358" actId="1076"/>
          <ac:spMkLst>
            <pc:docMk/>
            <pc:sldMk cId="4053898314" sldId="272"/>
            <ac:spMk id="3" creationId="{2CF2304F-0EA7-EE40-FD5C-BDDDC42D36B8}"/>
          </ac:spMkLst>
        </pc:spChg>
        <pc:picChg chg="del">
          <ac:chgData name="Volpi, Simona (NIH/NHGRI) [E]" userId="41dd93fc-1a46-4625-bc22-987daf060750" providerId="ADAL" clId="{CD92EDDA-2955-41B3-859E-55BAF63D9771}" dt="2024-02-07T15:44:48.138" v="1215" actId="478"/>
          <ac:picMkLst>
            <pc:docMk/>
            <pc:sldMk cId="4053898314" sldId="272"/>
            <ac:picMk id="4" creationId="{3B52C06C-2036-D495-08B7-DB10AD038265}"/>
          </ac:picMkLst>
        </pc:picChg>
        <pc:picChg chg="add mod ord">
          <ac:chgData name="Volpi, Simona (NIH/NHGRI) [E]" userId="41dd93fc-1a46-4625-bc22-987daf060750" providerId="ADAL" clId="{CD92EDDA-2955-41B3-859E-55BAF63D9771}" dt="2024-02-07T16:02:27.285" v="1357" actId="1076"/>
          <ac:picMkLst>
            <pc:docMk/>
            <pc:sldMk cId="4053898314" sldId="272"/>
            <ac:picMk id="5" creationId="{ACE97A57-63C1-2352-9DAB-C7326283F096}"/>
          </ac:picMkLst>
        </pc:picChg>
      </pc:sldChg>
      <pc:sldChg chg="modSp add mod ord">
        <pc:chgData name="Volpi, Simona (NIH/NHGRI) [E]" userId="41dd93fc-1a46-4625-bc22-987daf060750" providerId="ADAL" clId="{CD92EDDA-2955-41B3-859E-55BAF63D9771}" dt="2024-02-07T15:59:42.417" v="1352" actId="20577"/>
        <pc:sldMkLst>
          <pc:docMk/>
          <pc:sldMk cId="4064561264" sldId="273"/>
        </pc:sldMkLst>
        <pc:spChg chg="mod">
          <ac:chgData name="Volpi, Simona (NIH/NHGRI) [E]" userId="41dd93fc-1a46-4625-bc22-987daf060750" providerId="ADAL" clId="{CD92EDDA-2955-41B3-859E-55BAF63D9771}" dt="2024-02-07T15:57:35.910" v="1343" actId="1076"/>
          <ac:spMkLst>
            <pc:docMk/>
            <pc:sldMk cId="4064561264" sldId="273"/>
            <ac:spMk id="2" creationId="{3ECC1082-DDDE-222E-35E3-8A454DCE0F82}"/>
          </ac:spMkLst>
        </pc:spChg>
        <pc:spChg chg="mod">
          <ac:chgData name="Volpi, Simona (NIH/NHGRI) [E]" userId="41dd93fc-1a46-4625-bc22-987daf060750" providerId="ADAL" clId="{CD92EDDA-2955-41B3-859E-55BAF63D9771}" dt="2024-02-07T15:59:42.417" v="1352" actId="20577"/>
          <ac:spMkLst>
            <pc:docMk/>
            <pc:sldMk cId="4064561264" sldId="273"/>
            <ac:spMk id="3" creationId="{2CF2304F-0EA7-EE40-FD5C-BDDDC42D36B8}"/>
          </ac:spMkLst>
        </pc:spChg>
      </pc:sldChg>
      <pc:sldChg chg="modSp new mod">
        <pc:chgData name="Volpi, Simona (NIH/NHGRI) [E]" userId="41dd93fc-1a46-4625-bc22-987daf060750" providerId="ADAL" clId="{CD92EDDA-2955-41B3-859E-55BAF63D9771}" dt="2024-02-08T19:13:48.534" v="2690" actId="20577"/>
        <pc:sldMkLst>
          <pc:docMk/>
          <pc:sldMk cId="1093750974" sldId="274"/>
        </pc:sldMkLst>
        <pc:spChg chg="mod">
          <ac:chgData name="Volpi, Simona (NIH/NHGRI) [E]" userId="41dd93fc-1a46-4625-bc22-987daf060750" providerId="ADAL" clId="{CD92EDDA-2955-41B3-859E-55BAF63D9771}" dt="2024-02-08T19:13:48.534" v="2690" actId="20577"/>
          <ac:spMkLst>
            <pc:docMk/>
            <pc:sldMk cId="1093750974" sldId="274"/>
            <ac:spMk id="2" creationId="{8F3723D5-31F6-2EAA-9500-EABFD54E0D22}"/>
          </ac:spMkLst>
        </pc:spChg>
      </pc:sldChg>
      <pc:sldChg chg="addSp delSp modSp add mod">
        <pc:chgData name="Volpi, Simona (NIH/NHGRI) [E]" userId="41dd93fc-1a46-4625-bc22-987daf060750" providerId="ADAL" clId="{CD92EDDA-2955-41B3-859E-55BAF63D9771}" dt="2024-02-09T14:44:17.787" v="2889" actId="1076"/>
        <pc:sldMkLst>
          <pc:docMk/>
          <pc:sldMk cId="3124489824" sldId="275"/>
        </pc:sldMkLst>
        <pc:spChg chg="add mod">
          <ac:chgData name="Volpi, Simona (NIH/NHGRI) [E]" userId="41dd93fc-1a46-4625-bc22-987daf060750" providerId="ADAL" clId="{CD92EDDA-2955-41B3-859E-55BAF63D9771}" dt="2024-02-09T14:44:17.787" v="2889" actId="1076"/>
          <ac:spMkLst>
            <pc:docMk/>
            <pc:sldMk cId="3124489824" sldId="275"/>
            <ac:spMk id="3" creationId="{8377FB68-B48A-C90C-4920-6A52AF6546BE}"/>
          </ac:spMkLst>
        </pc:spChg>
        <pc:spChg chg="add mod">
          <ac:chgData name="Volpi, Simona (NIH/NHGRI) [E]" userId="41dd93fc-1a46-4625-bc22-987daf060750" providerId="ADAL" clId="{CD92EDDA-2955-41B3-859E-55BAF63D9771}" dt="2024-02-09T14:44:08.262" v="2888" actId="1076"/>
          <ac:spMkLst>
            <pc:docMk/>
            <pc:sldMk cId="3124489824" sldId="275"/>
            <ac:spMk id="4" creationId="{C55DBB4E-D166-230D-F358-3D3CFCA1CE30}"/>
          </ac:spMkLst>
        </pc:spChg>
        <pc:spChg chg="del">
          <ac:chgData name="Volpi, Simona (NIH/NHGRI) [E]" userId="41dd93fc-1a46-4625-bc22-987daf060750" providerId="ADAL" clId="{CD92EDDA-2955-41B3-859E-55BAF63D9771}" dt="2024-02-09T14:42:34.757" v="2859" actId="478"/>
          <ac:spMkLst>
            <pc:docMk/>
            <pc:sldMk cId="3124489824" sldId="275"/>
            <ac:spMk id="18" creationId="{20A2BADA-895B-AD9E-2316-F21A7262635B}"/>
          </ac:spMkLst>
        </pc:spChg>
        <pc:spChg chg="del">
          <ac:chgData name="Volpi, Simona (NIH/NHGRI) [E]" userId="41dd93fc-1a46-4625-bc22-987daf060750" providerId="ADAL" clId="{CD92EDDA-2955-41B3-859E-55BAF63D9771}" dt="2024-02-09T14:42:34.757" v="2859" actId="478"/>
          <ac:spMkLst>
            <pc:docMk/>
            <pc:sldMk cId="3124489824" sldId="275"/>
            <ac:spMk id="19" creationId="{11AFAE3C-A9C8-C90B-EB02-193B75D4E8BC}"/>
          </ac:spMkLst>
        </pc:spChg>
        <pc:spChg chg="del">
          <ac:chgData name="Volpi, Simona (NIH/NHGRI) [E]" userId="41dd93fc-1a46-4625-bc22-987daf060750" providerId="ADAL" clId="{CD92EDDA-2955-41B3-859E-55BAF63D9771}" dt="2024-02-09T14:42:34.757" v="2859" actId="478"/>
          <ac:spMkLst>
            <pc:docMk/>
            <pc:sldMk cId="3124489824" sldId="275"/>
            <ac:spMk id="20" creationId="{4989BE00-9C05-1410-A793-B7B2B1AFC304}"/>
          </ac:spMkLst>
        </pc:spChg>
        <pc:spChg chg="del">
          <ac:chgData name="Volpi, Simona (NIH/NHGRI) [E]" userId="41dd93fc-1a46-4625-bc22-987daf060750" providerId="ADAL" clId="{CD92EDDA-2955-41B3-859E-55BAF63D9771}" dt="2024-02-09T14:42:34.757" v="2859" actId="478"/>
          <ac:spMkLst>
            <pc:docMk/>
            <pc:sldMk cId="3124489824" sldId="275"/>
            <ac:spMk id="21" creationId="{AA3AF759-E909-3B45-950D-0048A1E7C2B6}"/>
          </ac:spMkLst>
        </pc:spChg>
        <pc:picChg chg="add mod">
          <ac:chgData name="Volpi, Simona (NIH/NHGRI) [E]" userId="41dd93fc-1a46-4625-bc22-987daf060750" providerId="ADAL" clId="{CD92EDDA-2955-41B3-859E-55BAF63D9771}" dt="2024-02-09T14:43:56.327" v="2885" actId="1076"/>
          <ac:picMkLst>
            <pc:docMk/>
            <pc:sldMk cId="3124489824" sldId="275"/>
            <ac:picMk id="5" creationId="{10253D95-9A29-BB5B-41E8-D7B92FCC259E}"/>
          </ac:picMkLst>
        </pc:picChg>
        <pc:picChg chg="del">
          <ac:chgData name="Volpi, Simona (NIH/NHGRI) [E]" userId="41dd93fc-1a46-4625-bc22-987daf060750" providerId="ADAL" clId="{CD92EDDA-2955-41B3-859E-55BAF63D9771}" dt="2024-02-09T14:42:34.757" v="2859" actId="478"/>
          <ac:picMkLst>
            <pc:docMk/>
            <pc:sldMk cId="3124489824" sldId="275"/>
            <ac:picMk id="31" creationId="{4DC0ABDD-36E4-40D6-1DD2-9CE46DF1551C}"/>
          </ac:picMkLst>
        </pc:picChg>
      </pc:sldChg>
      <pc:sldChg chg="new del">
        <pc:chgData name="Volpi, Simona (NIH/NHGRI) [E]" userId="41dd93fc-1a46-4625-bc22-987daf060750" providerId="ADAL" clId="{CD92EDDA-2955-41B3-859E-55BAF63D9771}" dt="2024-02-08T20:35:54.786" v="2783" actId="47"/>
        <pc:sldMkLst>
          <pc:docMk/>
          <pc:sldMk cId="3709617569" sldId="275"/>
        </pc:sldMkLst>
      </pc:sldChg>
      <pc:sldChg chg="new del">
        <pc:chgData name="Volpi, Simona (NIH/NHGRI) [E]" userId="41dd93fc-1a46-4625-bc22-987daf060750" providerId="ADAL" clId="{CD92EDDA-2955-41B3-859E-55BAF63D9771}" dt="2024-02-08T20:35:55.465" v="2784" actId="47"/>
        <pc:sldMkLst>
          <pc:docMk/>
          <pc:sldMk cId="2247259469"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F8BFBD-818E-4066-9AF6-18B48F9F6D85}" type="datetimeFigureOut">
              <a:rPr lang="en-US" smtClean="0"/>
              <a:t>2/19/2024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D604D7-8970-44BF-8414-8018B5A1632D}" type="slidenum">
              <a:rPr lang="en-US" smtClean="0"/>
              <a:t>‹#›</a:t>
            </a:fld>
            <a:endParaRPr lang="en-US"/>
          </a:p>
        </p:txBody>
      </p:sp>
    </p:spTree>
    <p:extLst>
      <p:ext uri="{BB962C8B-B14F-4D97-AF65-F5344CB8AC3E}">
        <p14:creationId xmlns:p14="http://schemas.microsoft.com/office/powerpoint/2010/main" val="4196366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genomics/implementation/toolkit/tier1.ht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ubmed.ncbi.nlm.nih.gov/3734724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enome.gov/event-calendar/genomic-medicine-xv-genomics-and-population-screeni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D604D7-8970-44BF-8414-8018B5A1632D}" type="slidenum">
              <a:rPr lang="en-US" smtClean="0"/>
              <a:t>1</a:t>
            </a:fld>
            <a:endParaRPr lang="en-US"/>
          </a:p>
        </p:txBody>
      </p:sp>
    </p:spTree>
    <p:extLst>
      <p:ext uri="{BB962C8B-B14F-4D97-AF65-F5344CB8AC3E}">
        <p14:creationId xmlns:p14="http://schemas.microsoft.com/office/powerpoint/2010/main" val="3196027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Dr. </a:t>
            </a:r>
            <a:r>
              <a:rPr lang="en-US" sz="1200" dirty="0" err="1">
                <a:effectLst/>
                <a:latin typeface="Calibri" panose="020F0502020204030204" pitchFamily="34" charset="0"/>
                <a:ea typeface="Calibri" panose="020F0502020204030204" pitchFamily="34" charset="0"/>
              </a:rPr>
              <a:t>Jarvik</a:t>
            </a:r>
            <a:r>
              <a:rPr lang="en-US" sz="1200" dirty="0">
                <a:effectLst/>
                <a:latin typeface="Calibri" panose="020F0502020204030204" pitchFamily="34" charset="0"/>
                <a:ea typeface="Calibri" panose="020F0502020204030204" pitchFamily="34" charset="0"/>
              </a:rPr>
              <a:t> and Dr. </a:t>
            </a:r>
            <a:r>
              <a:rPr lang="en-US" sz="1200" dirty="0" err="1">
                <a:effectLst/>
                <a:latin typeface="Calibri" panose="020F0502020204030204" pitchFamily="34" charset="0"/>
                <a:ea typeface="Calibri" panose="020F0502020204030204" pitchFamily="34" charset="0"/>
              </a:rPr>
              <a:t>Kullo</a:t>
            </a:r>
            <a:r>
              <a:rPr lang="en-US" sz="1200" dirty="0">
                <a:effectLst/>
                <a:latin typeface="Calibri" panose="020F0502020204030204" pitchFamily="34" charset="0"/>
                <a:ea typeface="Calibri" panose="020F0502020204030204" pitchFamily="34" charset="0"/>
              </a:rPr>
              <a:t> were both part of that group along with Dr. Cox and Dr. </a:t>
            </a:r>
            <a:r>
              <a:rPr lang="en-US" sz="1200" dirty="0" err="1">
                <a:effectLst/>
                <a:latin typeface="Calibri" panose="020F0502020204030204" pitchFamily="34" charset="0"/>
                <a:ea typeface="Calibri" panose="020F0502020204030204" pitchFamily="34" charset="0"/>
              </a:rPr>
              <a:t>Jorde</a:t>
            </a:r>
            <a:r>
              <a:rPr lang="en-US" sz="1200" dirty="0">
                <a:effectLst/>
                <a:latin typeface="Calibri" panose="020F0502020204030204" pitchFamily="34" charset="0"/>
                <a:ea typeface="Calibri" panose="020F0502020204030204" pitchFamily="34" charset="0"/>
              </a:rPr>
              <a:t> and </a:t>
            </a:r>
            <a:r>
              <a:rPr lang="en-US" sz="1200">
                <a:effectLst/>
                <a:latin typeface="Calibri" panose="020F0502020204030204" pitchFamily="34" charset="0"/>
                <a:ea typeface="Calibri" panose="020F0502020204030204" pitchFamily="34" charset="0"/>
              </a:rPr>
              <a:t>I would like </a:t>
            </a:r>
            <a:r>
              <a:rPr lang="en-US" sz="1200" dirty="0">
                <a:effectLst/>
                <a:latin typeface="Calibri" panose="020F0502020204030204" pitchFamily="34" charset="0"/>
                <a:ea typeface="Calibri" panose="020F0502020204030204" pitchFamily="34" charset="0"/>
              </a:rPr>
              <a:t>to ask Gail to start the discussion. </a:t>
            </a:r>
            <a:endParaRPr lang="en-US" dirty="0"/>
          </a:p>
          <a:p>
            <a:endParaRPr lang="en-US" dirty="0"/>
          </a:p>
        </p:txBody>
      </p:sp>
      <p:sp>
        <p:nvSpPr>
          <p:cNvPr id="4" name="Slide Number Placeholder 3"/>
          <p:cNvSpPr>
            <a:spLocks noGrp="1"/>
          </p:cNvSpPr>
          <p:nvPr>
            <p:ph type="sldNum" sz="quarter" idx="5"/>
          </p:nvPr>
        </p:nvSpPr>
        <p:spPr/>
        <p:txBody>
          <a:bodyPr/>
          <a:lstStyle/>
          <a:p>
            <a:fld id="{7AD604D7-8970-44BF-8414-8018B5A1632D}" type="slidenum">
              <a:rPr lang="en-US" smtClean="0"/>
              <a:t>10</a:t>
            </a:fld>
            <a:endParaRPr lang="en-US"/>
          </a:p>
        </p:txBody>
      </p:sp>
    </p:spTree>
    <p:extLst>
      <p:ext uri="{BB962C8B-B14F-4D97-AF65-F5344CB8AC3E}">
        <p14:creationId xmlns:p14="http://schemas.microsoft.com/office/powerpoint/2010/main" val="3359169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D604D7-8970-44BF-8414-8018B5A1632D}" type="slidenum">
              <a:rPr lang="en-US" smtClean="0"/>
              <a:t>12</a:t>
            </a:fld>
            <a:endParaRPr lang="en-US"/>
          </a:p>
        </p:txBody>
      </p:sp>
    </p:spTree>
    <p:extLst>
      <p:ext uri="{BB962C8B-B14F-4D97-AF65-F5344CB8AC3E}">
        <p14:creationId xmlns:p14="http://schemas.microsoft.com/office/powerpoint/2010/main" val="1990479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D604D7-8970-44BF-8414-8018B5A1632D}" type="slidenum">
              <a:rPr lang="en-US" smtClean="0"/>
              <a:t>13</a:t>
            </a:fld>
            <a:endParaRPr lang="en-US"/>
          </a:p>
        </p:txBody>
      </p:sp>
    </p:spTree>
    <p:extLst>
      <p:ext uri="{BB962C8B-B14F-4D97-AF65-F5344CB8AC3E}">
        <p14:creationId xmlns:p14="http://schemas.microsoft.com/office/powerpoint/2010/main" val="3789507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D604D7-8970-44BF-8414-8018B5A1632D}" type="slidenum">
              <a:rPr lang="en-US" smtClean="0"/>
              <a:t>14</a:t>
            </a:fld>
            <a:endParaRPr lang="en-US"/>
          </a:p>
        </p:txBody>
      </p:sp>
    </p:spTree>
    <p:extLst>
      <p:ext uri="{BB962C8B-B14F-4D97-AF65-F5344CB8AC3E}">
        <p14:creationId xmlns:p14="http://schemas.microsoft.com/office/powerpoint/2010/main" val="2615181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D604D7-8970-44BF-8414-8018B5A1632D}" type="slidenum">
              <a:rPr lang="en-US" smtClean="0"/>
              <a:t>2</a:t>
            </a:fld>
            <a:endParaRPr lang="en-US"/>
          </a:p>
        </p:txBody>
      </p:sp>
    </p:spTree>
    <p:extLst>
      <p:ext uri="{BB962C8B-B14F-4D97-AF65-F5344CB8AC3E}">
        <p14:creationId xmlns:p14="http://schemas.microsoft.com/office/powerpoint/2010/main" val="1933546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None/>
            </a:pP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Screening for genomic variants that substantially increase risk of developing common, complex diseases has been established as a cost-effective strategy for three “</a:t>
            </a:r>
            <a:r>
              <a:rPr lang="en-US" sz="1200" u="sng"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hlinkClick r:id="rId3"/>
              </a:rPr>
              <a:t>Tier 1</a:t>
            </a: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genomic conditions identified by the Centers for Disease Control and Prevention (CDC): hereditary breast and ovarian cancer (HBOC), Lynch syndrome, and familial hypercholesterolemia (FH). </a:t>
            </a:r>
          </a:p>
          <a:p>
            <a:pPr marL="0" marR="0" indent="0">
              <a:spcBef>
                <a:spcPts val="0"/>
              </a:spcBef>
              <a:spcAft>
                <a:spcPts val="0"/>
              </a:spcAft>
              <a:buNone/>
            </a:pPr>
            <a:endParaRPr lang="en-US" sz="12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These conditions at present are poorly understood by the healthcare system and patients are often unaware of them until they present with late-stage disease. </a:t>
            </a:r>
          </a:p>
          <a:p>
            <a:pPr marL="0" marR="0" indent="0">
              <a:spcBef>
                <a:spcPts val="0"/>
              </a:spcBef>
              <a:spcAft>
                <a:spcPts val="0"/>
              </a:spcAft>
              <a:buNone/>
            </a:pPr>
            <a:endParaRPr lang="en-US" sz="12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AD604D7-8970-44BF-8414-8018B5A1632D}" type="slidenum">
              <a:rPr lang="en-US" smtClean="0"/>
              <a:t>3</a:t>
            </a:fld>
            <a:endParaRPr lang="en-US"/>
          </a:p>
        </p:txBody>
      </p:sp>
    </p:spTree>
    <p:extLst>
      <p:ext uri="{BB962C8B-B14F-4D97-AF65-F5344CB8AC3E}">
        <p14:creationId xmlns:p14="http://schemas.microsoft.com/office/powerpoint/2010/main" val="385932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None/>
            </a:pP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In many preventive approaches such as lipid screening or mammography screening and others, primary care providers (PCPs) are typically the “first line” for managing preventive care.</a:t>
            </a:r>
          </a:p>
          <a:p>
            <a:pPr marL="0" marR="0" indent="0">
              <a:spcBef>
                <a:spcPts val="0"/>
              </a:spcBef>
              <a:spcAft>
                <a:spcPts val="0"/>
              </a:spcAft>
              <a:buNone/>
            </a:pPr>
            <a:endPar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marL="0" indent="0">
              <a:buNone/>
            </a:pP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Gaps for this workforce include efficiency measures, knowledge, confidence, and a robust informatics infrastructure to support </a:t>
            </a:r>
            <a:r>
              <a:rPr lang="en-US"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decision-making</a:t>
            </a: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These gaps can be bridged by linking clinical centers experienced in providing genomic screening with PCPs.</a:t>
            </a:r>
          </a:p>
          <a:p>
            <a:pPr marL="0" indent="0">
              <a:buNone/>
            </a:pPr>
            <a:endPar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marL="0" indent="0">
              <a:buNone/>
            </a:pP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Introducing genomic testing gradually into the primary care space, picking a few high-value, high-evidence screening tests that are straightforward to implement and understand, is likely to be more successful than adopting a very large number (such as the current </a:t>
            </a:r>
            <a:r>
              <a:rPr lang="en-US" sz="1200" u="sng"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hlinkClick r:id="rId3"/>
              </a:rPr>
              <a:t>ACMG 3.2</a:t>
            </a: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secondary findings list) all at once.    </a:t>
            </a:r>
          </a:p>
          <a:p>
            <a:endParaRPr lang="en-US" dirty="0"/>
          </a:p>
        </p:txBody>
      </p:sp>
      <p:sp>
        <p:nvSpPr>
          <p:cNvPr id="4" name="Slide Number Placeholder 3"/>
          <p:cNvSpPr>
            <a:spLocks noGrp="1"/>
          </p:cNvSpPr>
          <p:nvPr>
            <p:ph type="sldNum" sz="quarter" idx="5"/>
          </p:nvPr>
        </p:nvSpPr>
        <p:spPr/>
        <p:txBody>
          <a:bodyPr/>
          <a:lstStyle/>
          <a:p>
            <a:fld id="{7AD604D7-8970-44BF-8414-8018B5A1632D}" type="slidenum">
              <a:rPr lang="en-US" smtClean="0"/>
              <a:t>4</a:t>
            </a:fld>
            <a:endParaRPr lang="en-US"/>
          </a:p>
        </p:txBody>
      </p:sp>
    </p:spTree>
    <p:extLst>
      <p:ext uri="{BB962C8B-B14F-4D97-AF65-F5344CB8AC3E}">
        <p14:creationId xmlns:p14="http://schemas.microsoft.com/office/powerpoint/2010/main" val="2407692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Community engagement, defined as the process of working collaboratively with a community to address issues that impact the well-being of the group, is critical to conducting successful genomic research and providing effective care, particularly in marginalized communities. </a:t>
            </a:r>
          </a:p>
          <a:p>
            <a:pPr marL="0" indent="0">
              <a:spcBef>
                <a:spcPts val="0"/>
              </a:spcBef>
              <a:buNone/>
            </a:pPr>
            <a:endParaRPr lang="en-US" sz="12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0" indent="0">
              <a:spcBef>
                <a:spcPts val="0"/>
              </a:spcBef>
              <a:buNone/>
            </a:pP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This entails proactively seeking out community values, concerns, and aspirations, then incorporating those into decision-making and establishing meaningful, ongoing partnerships.</a:t>
            </a:r>
          </a:p>
          <a:p>
            <a:pPr marL="0" indent="0">
              <a:spcBef>
                <a:spcPts val="0"/>
              </a:spcBef>
              <a:buNone/>
            </a:pPr>
            <a:endParaRPr lang="en-US" sz="12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0" indent="0">
              <a:spcBef>
                <a:spcPts val="0"/>
              </a:spcBef>
              <a:buNone/>
            </a:pP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Implementation science can be used to explore engagement across a number of different stakeholder types, including patients, families, communities, clinicians, health systems, and payers. </a:t>
            </a:r>
          </a:p>
          <a:p>
            <a:endParaRPr lang="en-US" dirty="0"/>
          </a:p>
        </p:txBody>
      </p:sp>
      <p:sp>
        <p:nvSpPr>
          <p:cNvPr id="4" name="Slide Number Placeholder 3"/>
          <p:cNvSpPr>
            <a:spLocks noGrp="1"/>
          </p:cNvSpPr>
          <p:nvPr>
            <p:ph type="sldNum" sz="quarter" idx="5"/>
          </p:nvPr>
        </p:nvSpPr>
        <p:spPr/>
        <p:txBody>
          <a:bodyPr/>
          <a:lstStyle/>
          <a:p>
            <a:fld id="{7AD604D7-8970-44BF-8414-8018B5A1632D}" type="slidenum">
              <a:rPr lang="en-US" smtClean="0"/>
              <a:t>5</a:t>
            </a:fld>
            <a:endParaRPr lang="en-US"/>
          </a:p>
        </p:txBody>
      </p:sp>
    </p:spTree>
    <p:extLst>
      <p:ext uri="{BB962C8B-B14F-4D97-AF65-F5344CB8AC3E}">
        <p14:creationId xmlns:p14="http://schemas.microsoft.com/office/powerpoint/2010/main" val="4100746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Last fall, the Genomic Medicine Working Group of the National Advisory Council on Human Genome Research convened leaders in genomic medicine and related fields in its 15</a:t>
            </a:r>
            <a:r>
              <a:rPr lang="en-US" sz="1200" baseline="30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th</a:t>
            </a: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Genomic Medicine (</a:t>
            </a:r>
            <a:r>
              <a:rPr lang="en-US" sz="1200" u="sng"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hlinkClick r:id="rId3"/>
              </a:rPr>
              <a:t>GMXV</a:t>
            </a: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meeting to examine the current state of population genomic screening in the U.S. </a:t>
            </a:r>
          </a:p>
          <a:p>
            <a:pPr marL="0" indent="0">
              <a:buNone/>
            </a:pPr>
            <a:endPar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marL="0" indent="0">
              <a:buNone/>
            </a:pP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 strong recommendation of the GMXV meeting was to support pilot studies of implementing population screening for Tier 1 conditions in primary care as well as near-ready genomic  conditions that need that “last mile” of evidence to justify implementation. They recommended the genomics community engage with the prevention research community to co-develop these genomic prevention research projects</a:t>
            </a:r>
            <a:endParaRPr lang="en-US" sz="1800" dirty="0"/>
          </a:p>
          <a:p>
            <a:endParaRPr lang="en-US" dirty="0"/>
          </a:p>
        </p:txBody>
      </p:sp>
      <p:sp>
        <p:nvSpPr>
          <p:cNvPr id="4" name="Slide Number Placeholder 3"/>
          <p:cNvSpPr>
            <a:spLocks noGrp="1"/>
          </p:cNvSpPr>
          <p:nvPr>
            <p:ph type="sldNum" sz="quarter" idx="5"/>
          </p:nvPr>
        </p:nvSpPr>
        <p:spPr/>
        <p:txBody>
          <a:bodyPr/>
          <a:lstStyle/>
          <a:p>
            <a:fld id="{7AD604D7-8970-44BF-8414-8018B5A1632D}" type="slidenum">
              <a:rPr lang="en-US" smtClean="0"/>
              <a:t>6</a:t>
            </a:fld>
            <a:endParaRPr lang="en-US"/>
          </a:p>
        </p:txBody>
      </p:sp>
    </p:spTree>
    <p:extLst>
      <p:ext uri="{BB962C8B-B14F-4D97-AF65-F5344CB8AC3E}">
        <p14:creationId xmlns:p14="http://schemas.microsoft.com/office/powerpoint/2010/main" val="3113377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None/>
            </a:pP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The program will consist of a Coordinating Center (CC) and 4-5 Clinical Groups (CGs) experienced in providing genomic testing and interpretation, teamed with PCPs working in diverse settings and populations. “Diverse clinical settings” refers to healthcare settings outside specialized medical centers, such as community hospitals, family medicine clinics, and primary care practices.</a:t>
            </a:r>
          </a:p>
          <a:p>
            <a:pPr marL="0" marR="0" indent="0">
              <a:spcBef>
                <a:spcPts val="0"/>
              </a:spcBef>
              <a:spcAft>
                <a:spcPts val="0"/>
              </a:spcAft>
              <a:buNone/>
            </a:pP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p>
          <a:p>
            <a:pPr marL="0" marR="0" indent="0">
              <a:spcBef>
                <a:spcPts val="0"/>
              </a:spcBef>
              <a:spcAft>
                <a:spcPts val="0"/>
              </a:spcAft>
              <a:buNone/>
            </a:pP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Awardees will collaborate to select, implement, and evaluate screening of unselected adults for roughly 4-8 genomic conditions with the strongest evidence for effectiveness of screening in preventing disease or reducing its severity.</a:t>
            </a:r>
          </a:p>
          <a:p>
            <a:pPr marL="0" marR="0" indent="0">
              <a:spcBef>
                <a:spcPts val="0"/>
              </a:spcBef>
              <a:spcAft>
                <a:spcPts val="0"/>
              </a:spcAft>
              <a:buNone/>
            </a:pPr>
            <a:endPar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0000"/>
              </a:lnSpc>
              <a:spcBef>
                <a:spcPts val="0"/>
              </a:spcBef>
            </a:pP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Consideration for selection and implementation of conditions should be given to the CDC Tier 1 conditions and to conditions with a strong but perhaps not yet convincing evidence base such as </a:t>
            </a:r>
            <a:r>
              <a:rPr lang="en-US" sz="1200" i="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HFE</a:t>
            </a: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hemochromatosis, </a:t>
            </a:r>
            <a:r>
              <a:rPr lang="en-US" sz="1200" i="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ATTR</a:t>
            </a: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cardiomyopathy, </a:t>
            </a:r>
            <a:r>
              <a:rPr lang="en-US" sz="1200" i="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APOL1</a:t>
            </a: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hypertension or other conditions that investigators might propose. </a:t>
            </a:r>
          </a:p>
          <a:p>
            <a:pPr>
              <a:lnSpc>
                <a:spcPct val="110000"/>
              </a:lnSpc>
              <a:spcBef>
                <a:spcPts val="0"/>
              </a:spcBef>
            </a:pPr>
            <a:endParaRPr lang="en-US" sz="12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a:lnSpc>
                <a:spcPct val="110000"/>
              </a:lnSpc>
              <a:spcBef>
                <a:spcPts val="0"/>
              </a:spcBef>
            </a:pP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The program will enroll, screen, and follow approximately 20,000 participants, each undergoing exome sequencing and reporting only on CDC </a:t>
            </a:r>
            <a:r>
              <a:rPr lang="en-US" sz="12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Tier 1 </a:t>
            </a: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genes and other genes selected by the Steering Committee.</a:t>
            </a:r>
          </a:p>
          <a:p>
            <a:pPr>
              <a:lnSpc>
                <a:spcPct val="110000"/>
              </a:lnSpc>
              <a:spcBef>
                <a:spcPts val="0"/>
              </a:spcBef>
            </a:pPr>
            <a:endPar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0000"/>
              </a:lnSpc>
              <a:spcBef>
                <a:spcPts val="0"/>
              </a:spcBef>
            </a:pP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Each CG will be expected to enroll 5,000 participants and complete screening and return results within a 24-month period. </a:t>
            </a:r>
          </a:p>
          <a:p>
            <a:endParaRPr lang="en-US" dirty="0"/>
          </a:p>
        </p:txBody>
      </p:sp>
      <p:sp>
        <p:nvSpPr>
          <p:cNvPr id="4" name="Slide Number Placeholder 3"/>
          <p:cNvSpPr>
            <a:spLocks noGrp="1"/>
          </p:cNvSpPr>
          <p:nvPr>
            <p:ph type="sldNum" sz="quarter" idx="5"/>
          </p:nvPr>
        </p:nvSpPr>
        <p:spPr/>
        <p:txBody>
          <a:bodyPr/>
          <a:lstStyle/>
          <a:p>
            <a:fld id="{7AD604D7-8970-44BF-8414-8018B5A1632D}" type="slidenum">
              <a:rPr lang="en-US" smtClean="0"/>
              <a:t>7</a:t>
            </a:fld>
            <a:endParaRPr lang="en-US"/>
          </a:p>
        </p:txBody>
      </p:sp>
    </p:spTree>
    <p:extLst>
      <p:ext uri="{BB962C8B-B14F-4D97-AF65-F5344CB8AC3E}">
        <p14:creationId xmlns:p14="http://schemas.microsoft.com/office/powerpoint/2010/main" val="191308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Outcomes from the program will address some of the following questions:</a:t>
            </a:r>
          </a:p>
        </p:txBody>
      </p:sp>
      <p:sp>
        <p:nvSpPr>
          <p:cNvPr id="4" name="Slide Number Placeholder 3"/>
          <p:cNvSpPr>
            <a:spLocks noGrp="1"/>
          </p:cNvSpPr>
          <p:nvPr>
            <p:ph type="sldNum" sz="quarter" idx="5"/>
          </p:nvPr>
        </p:nvSpPr>
        <p:spPr/>
        <p:txBody>
          <a:bodyPr/>
          <a:lstStyle/>
          <a:p>
            <a:fld id="{7AD604D7-8970-44BF-8414-8018B5A1632D}" type="slidenum">
              <a:rPr lang="en-US" smtClean="0"/>
              <a:t>8</a:t>
            </a:fld>
            <a:endParaRPr lang="en-US"/>
          </a:p>
        </p:txBody>
      </p:sp>
    </p:spTree>
    <p:extLst>
      <p:ext uri="{BB962C8B-B14F-4D97-AF65-F5344CB8AC3E}">
        <p14:creationId xmlns:p14="http://schemas.microsoft.com/office/powerpoint/2010/main" val="3973021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We reviewed this concept with a small subgroup of Council. They were largely enthusiastic but expressed concern about the budget, which we subsequently increased from $6M to $7M.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7AD604D7-8970-44BF-8414-8018B5A1632D}" type="slidenum">
              <a:rPr lang="en-US" smtClean="0"/>
              <a:t>9</a:t>
            </a:fld>
            <a:endParaRPr lang="en-US"/>
          </a:p>
        </p:txBody>
      </p:sp>
    </p:spTree>
    <p:extLst>
      <p:ext uri="{BB962C8B-B14F-4D97-AF65-F5344CB8AC3E}">
        <p14:creationId xmlns:p14="http://schemas.microsoft.com/office/powerpoint/2010/main" val="4069536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E317C-0BBE-51FC-149C-0B725E0A91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14F6A9-F869-285F-483F-6114404B2E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68C47C-4CF4-E17E-B6F8-0C0F3F13557A}"/>
              </a:ext>
            </a:extLst>
          </p:cNvPr>
          <p:cNvSpPr>
            <a:spLocks noGrp="1"/>
          </p:cNvSpPr>
          <p:nvPr>
            <p:ph type="dt" sz="half" idx="10"/>
          </p:nvPr>
        </p:nvSpPr>
        <p:spPr/>
        <p:txBody>
          <a:bodyPr/>
          <a:lstStyle/>
          <a:p>
            <a:fld id="{420DEEE6-112A-417D-855B-D1BECCB07488}" type="datetimeFigureOut">
              <a:rPr lang="en-US" smtClean="0"/>
              <a:t>2/19/2024</a:t>
            </a:fld>
            <a:endParaRPr lang="en-US"/>
          </a:p>
        </p:txBody>
      </p:sp>
      <p:sp>
        <p:nvSpPr>
          <p:cNvPr id="5" name="Footer Placeholder 4">
            <a:extLst>
              <a:ext uri="{FF2B5EF4-FFF2-40B4-BE49-F238E27FC236}">
                <a16:creationId xmlns:a16="http://schemas.microsoft.com/office/drawing/2014/main" id="{35494FC7-946A-9CFC-4BEF-590F48E80B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AD516F-4C4B-C021-3B4C-E0158640292B}"/>
              </a:ext>
            </a:extLst>
          </p:cNvPr>
          <p:cNvSpPr>
            <a:spLocks noGrp="1"/>
          </p:cNvSpPr>
          <p:nvPr>
            <p:ph type="sldNum" sz="quarter" idx="12"/>
          </p:nvPr>
        </p:nvSpPr>
        <p:spPr/>
        <p:txBody>
          <a:bodyPr/>
          <a:lstStyle/>
          <a:p>
            <a:fld id="{FC9A428F-2619-4976-ADFF-540CC81EE87C}" type="slidenum">
              <a:rPr lang="en-US" smtClean="0"/>
              <a:t>‹#›</a:t>
            </a:fld>
            <a:endParaRPr lang="en-US"/>
          </a:p>
        </p:txBody>
      </p:sp>
    </p:spTree>
    <p:extLst>
      <p:ext uri="{BB962C8B-B14F-4D97-AF65-F5344CB8AC3E}">
        <p14:creationId xmlns:p14="http://schemas.microsoft.com/office/powerpoint/2010/main" val="209521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27384-4130-A40E-DA6C-F4E4A47688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7D1036-B602-0016-592D-341276511D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DB6A78-0D92-0215-4D86-36AE1679444C}"/>
              </a:ext>
            </a:extLst>
          </p:cNvPr>
          <p:cNvSpPr>
            <a:spLocks noGrp="1"/>
          </p:cNvSpPr>
          <p:nvPr>
            <p:ph type="dt" sz="half" idx="10"/>
          </p:nvPr>
        </p:nvSpPr>
        <p:spPr/>
        <p:txBody>
          <a:bodyPr/>
          <a:lstStyle/>
          <a:p>
            <a:fld id="{420DEEE6-112A-417D-855B-D1BECCB07488}" type="datetimeFigureOut">
              <a:rPr lang="en-US" smtClean="0"/>
              <a:t>2/19/2024</a:t>
            </a:fld>
            <a:endParaRPr lang="en-US"/>
          </a:p>
        </p:txBody>
      </p:sp>
      <p:sp>
        <p:nvSpPr>
          <p:cNvPr id="5" name="Footer Placeholder 4">
            <a:extLst>
              <a:ext uri="{FF2B5EF4-FFF2-40B4-BE49-F238E27FC236}">
                <a16:creationId xmlns:a16="http://schemas.microsoft.com/office/drawing/2014/main" id="{4A3C0BB0-517D-7439-790D-696A03134C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F7A174-48E6-4FFD-6ABD-60910F458E3C}"/>
              </a:ext>
            </a:extLst>
          </p:cNvPr>
          <p:cNvSpPr>
            <a:spLocks noGrp="1"/>
          </p:cNvSpPr>
          <p:nvPr>
            <p:ph type="sldNum" sz="quarter" idx="12"/>
          </p:nvPr>
        </p:nvSpPr>
        <p:spPr/>
        <p:txBody>
          <a:bodyPr/>
          <a:lstStyle/>
          <a:p>
            <a:fld id="{FC9A428F-2619-4976-ADFF-540CC81EE87C}" type="slidenum">
              <a:rPr lang="en-US" smtClean="0"/>
              <a:t>‹#›</a:t>
            </a:fld>
            <a:endParaRPr lang="en-US"/>
          </a:p>
        </p:txBody>
      </p:sp>
    </p:spTree>
    <p:extLst>
      <p:ext uri="{BB962C8B-B14F-4D97-AF65-F5344CB8AC3E}">
        <p14:creationId xmlns:p14="http://schemas.microsoft.com/office/powerpoint/2010/main" val="1541212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14E8DB-8977-9EF7-6261-86D376D4CB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E5AC40-4FD5-1E0F-91D2-1E0A176AB3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00B025-47B5-340C-2993-E074D432EFDE}"/>
              </a:ext>
            </a:extLst>
          </p:cNvPr>
          <p:cNvSpPr>
            <a:spLocks noGrp="1"/>
          </p:cNvSpPr>
          <p:nvPr>
            <p:ph type="dt" sz="half" idx="10"/>
          </p:nvPr>
        </p:nvSpPr>
        <p:spPr/>
        <p:txBody>
          <a:bodyPr/>
          <a:lstStyle/>
          <a:p>
            <a:fld id="{420DEEE6-112A-417D-855B-D1BECCB07488}" type="datetimeFigureOut">
              <a:rPr lang="en-US" smtClean="0"/>
              <a:t>2/19/2024</a:t>
            </a:fld>
            <a:endParaRPr lang="en-US"/>
          </a:p>
        </p:txBody>
      </p:sp>
      <p:sp>
        <p:nvSpPr>
          <p:cNvPr id="5" name="Footer Placeholder 4">
            <a:extLst>
              <a:ext uri="{FF2B5EF4-FFF2-40B4-BE49-F238E27FC236}">
                <a16:creationId xmlns:a16="http://schemas.microsoft.com/office/drawing/2014/main" id="{D77A670A-A87E-F076-80BE-AED012A5AF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5105EF-A7EF-6C25-BFB9-F70C68C2201C}"/>
              </a:ext>
            </a:extLst>
          </p:cNvPr>
          <p:cNvSpPr>
            <a:spLocks noGrp="1"/>
          </p:cNvSpPr>
          <p:nvPr>
            <p:ph type="sldNum" sz="quarter" idx="12"/>
          </p:nvPr>
        </p:nvSpPr>
        <p:spPr/>
        <p:txBody>
          <a:bodyPr/>
          <a:lstStyle/>
          <a:p>
            <a:fld id="{FC9A428F-2619-4976-ADFF-540CC81EE87C}" type="slidenum">
              <a:rPr lang="en-US" smtClean="0"/>
              <a:t>‹#›</a:t>
            </a:fld>
            <a:endParaRPr lang="en-US"/>
          </a:p>
        </p:txBody>
      </p:sp>
    </p:spTree>
    <p:extLst>
      <p:ext uri="{BB962C8B-B14F-4D97-AF65-F5344CB8AC3E}">
        <p14:creationId xmlns:p14="http://schemas.microsoft.com/office/powerpoint/2010/main" val="252715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580D5-C250-CFDD-6A8C-F560250EAD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9F42E3-AEF4-F126-E14B-5453B3F0E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F56CF2-7B2D-A705-E7E0-17F4FDCA5849}"/>
              </a:ext>
            </a:extLst>
          </p:cNvPr>
          <p:cNvSpPr>
            <a:spLocks noGrp="1"/>
          </p:cNvSpPr>
          <p:nvPr>
            <p:ph type="dt" sz="half" idx="10"/>
          </p:nvPr>
        </p:nvSpPr>
        <p:spPr/>
        <p:txBody>
          <a:bodyPr/>
          <a:lstStyle/>
          <a:p>
            <a:fld id="{420DEEE6-112A-417D-855B-D1BECCB07488}" type="datetimeFigureOut">
              <a:rPr lang="en-US" smtClean="0"/>
              <a:t>2/19/2024</a:t>
            </a:fld>
            <a:endParaRPr lang="en-US"/>
          </a:p>
        </p:txBody>
      </p:sp>
      <p:sp>
        <p:nvSpPr>
          <p:cNvPr id="5" name="Footer Placeholder 4">
            <a:extLst>
              <a:ext uri="{FF2B5EF4-FFF2-40B4-BE49-F238E27FC236}">
                <a16:creationId xmlns:a16="http://schemas.microsoft.com/office/drawing/2014/main" id="{F8BA4BEE-9FFA-1A7C-8A15-8B644549C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48F20B-483A-963F-0191-B2F39BFA9679}"/>
              </a:ext>
            </a:extLst>
          </p:cNvPr>
          <p:cNvSpPr>
            <a:spLocks noGrp="1"/>
          </p:cNvSpPr>
          <p:nvPr>
            <p:ph type="sldNum" sz="quarter" idx="12"/>
          </p:nvPr>
        </p:nvSpPr>
        <p:spPr/>
        <p:txBody>
          <a:bodyPr/>
          <a:lstStyle/>
          <a:p>
            <a:fld id="{FC9A428F-2619-4976-ADFF-540CC81EE87C}" type="slidenum">
              <a:rPr lang="en-US" smtClean="0"/>
              <a:t>‹#›</a:t>
            </a:fld>
            <a:endParaRPr lang="en-US"/>
          </a:p>
        </p:txBody>
      </p:sp>
    </p:spTree>
    <p:extLst>
      <p:ext uri="{BB962C8B-B14F-4D97-AF65-F5344CB8AC3E}">
        <p14:creationId xmlns:p14="http://schemas.microsoft.com/office/powerpoint/2010/main" val="3685205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96DD-8AEE-E247-F4D8-DCBE504E44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AC9601-A026-AE3B-7C30-B476FE299F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41EFB5-76DC-E2B9-9F56-85B8F29E038A}"/>
              </a:ext>
            </a:extLst>
          </p:cNvPr>
          <p:cNvSpPr>
            <a:spLocks noGrp="1"/>
          </p:cNvSpPr>
          <p:nvPr>
            <p:ph type="dt" sz="half" idx="10"/>
          </p:nvPr>
        </p:nvSpPr>
        <p:spPr/>
        <p:txBody>
          <a:bodyPr/>
          <a:lstStyle/>
          <a:p>
            <a:fld id="{420DEEE6-112A-417D-855B-D1BECCB07488}" type="datetimeFigureOut">
              <a:rPr lang="en-US" smtClean="0"/>
              <a:t>2/19/2024</a:t>
            </a:fld>
            <a:endParaRPr lang="en-US"/>
          </a:p>
        </p:txBody>
      </p:sp>
      <p:sp>
        <p:nvSpPr>
          <p:cNvPr id="5" name="Footer Placeholder 4">
            <a:extLst>
              <a:ext uri="{FF2B5EF4-FFF2-40B4-BE49-F238E27FC236}">
                <a16:creationId xmlns:a16="http://schemas.microsoft.com/office/drawing/2014/main" id="{63ADAB2F-579E-DC25-BEA5-BD259A8349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647FF3-328C-A487-5499-D5F73F261818}"/>
              </a:ext>
            </a:extLst>
          </p:cNvPr>
          <p:cNvSpPr>
            <a:spLocks noGrp="1"/>
          </p:cNvSpPr>
          <p:nvPr>
            <p:ph type="sldNum" sz="quarter" idx="12"/>
          </p:nvPr>
        </p:nvSpPr>
        <p:spPr/>
        <p:txBody>
          <a:bodyPr/>
          <a:lstStyle/>
          <a:p>
            <a:fld id="{FC9A428F-2619-4976-ADFF-540CC81EE87C}" type="slidenum">
              <a:rPr lang="en-US" smtClean="0"/>
              <a:t>‹#›</a:t>
            </a:fld>
            <a:endParaRPr lang="en-US"/>
          </a:p>
        </p:txBody>
      </p:sp>
    </p:spTree>
    <p:extLst>
      <p:ext uri="{BB962C8B-B14F-4D97-AF65-F5344CB8AC3E}">
        <p14:creationId xmlns:p14="http://schemas.microsoft.com/office/powerpoint/2010/main" val="3436731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08D13-A441-97F8-85E2-56298C6BE0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BF7174-B5D5-6ADB-39C9-5589510F92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DC77C7-1FC6-2DA0-9BB9-785D68A6FE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D3B505-F9B7-9979-7813-33F9FD4521E4}"/>
              </a:ext>
            </a:extLst>
          </p:cNvPr>
          <p:cNvSpPr>
            <a:spLocks noGrp="1"/>
          </p:cNvSpPr>
          <p:nvPr>
            <p:ph type="dt" sz="half" idx="10"/>
          </p:nvPr>
        </p:nvSpPr>
        <p:spPr/>
        <p:txBody>
          <a:bodyPr/>
          <a:lstStyle/>
          <a:p>
            <a:fld id="{420DEEE6-112A-417D-855B-D1BECCB07488}" type="datetimeFigureOut">
              <a:rPr lang="en-US" smtClean="0"/>
              <a:t>2/19/2024</a:t>
            </a:fld>
            <a:endParaRPr lang="en-US"/>
          </a:p>
        </p:txBody>
      </p:sp>
      <p:sp>
        <p:nvSpPr>
          <p:cNvPr id="6" name="Footer Placeholder 5">
            <a:extLst>
              <a:ext uri="{FF2B5EF4-FFF2-40B4-BE49-F238E27FC236}">
                <a16:creationId xmlns:a16="http://schemas.microsoft.com/office/drawing/2014/main" id="{2EB98B69-EA45-2EF7-F25A-3D3A72713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9E1C0D-22C6-58B6-3C33-2F0B25DF2A17}"/>
              </a:ext>
            </a:extLst>
          </p:cNvPr>
          <p:cNvSpPr>
            <a:spLocks noGrp="1"/>
          </p:cNvSpPr>
          <p:nvPr>
            <p:ph type="sldNum" sz="quarter" idx="12"/>
          </p:nvPr>
        </p:nvSpPr>
        <p:spPr/>
        <p:txBody>
          <a:bodyPr/>
          <a:lstStyle/>
          <a:p>
            <a:fld id="{FC9A428F-2619-4976-ADFF-540CC81EE87C}" type="slidenum">
              <a:rPr lang="en-US" smtClean="0"/>
              <a:t>‹#›</a:t>
            </a:fld>
            <a:endParaRPr lang="en-US"/>
          </a:p>
        </p:txBody>
      </p:sp>
    </p:spTree>
    <p:extLst>
      <p:ext uri="{BB962C8B-B14F-4D97-AF65-F5344CB8AC3E}">
        <p14:creationId xmlns:p14="http://schemas.microsoft.com/office/powerpoint/2010/main" val="2519512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F4D60-B308-5161-7B3C-6B4DBF09DF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0E3180-4E7C-D6A2-2D90-735EB9A5EF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A98AAD-39D7-C373-18EB-FB827B0395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5ECBD7-2DA7-49E0-530C-7B78CF01F4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9AD9BC-96A2-C2ED-3132-D77DB44B16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59C1ED-EE18-E595-5CB3-F81D2ECC6657}"/>
              </a:ext>
            </a:extLst>
          </p:cNvPr>
          <p:cNvSpPr>
            <a:spLocks noGrp="1"/>
          </p:cNvSpPr>
          <p:nvPr>
            <p:ph type="dt" sz="half" idx="10"/>
          </p:nvPr>
        </p:nvSpPr>
        <p:spPr/>
        <p:txBody>
          <a:bodyPr/>
          <a:lstStyle/>
          <a:p>
            <a:fld id="{420DEEE6-112A-417D-855B-D1BECCB07488}" type="datetimeFigureOut">
              <a:rPr lang="en-US" smtClean="0"/>
              <a:t>2/19/2024</a:t>
            </a:fld>
            <a:endParaRPr lang="en-US"/>
          </a:p>
        </p:txBody>
      </p:sp>
      <p:sp>
        <p:nvSpPr>
          <p:cNvPr id="8" name="Footer Placeholder 7">
            <a:extLst>
              <a:ext uri="{FF2B5EF4-FFF2-40B4-BE49-F238E27FC236}">
                <a16:creationId xmlns:a16="http://schemas.microsoft.com/office/drawing/2014/main" id="{F2EA3DFD-B6D6-06A4-5A51-832609452A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8E7450-E98E-A120-6133-681D906DE182}"/>
              </a:ext>
            </a:extLst>
          </p:cNvPr>
          <p:cNvSpPr>
            <a:spLocks noGrp="1"/>
          </p:cNvSpPr>
          <p:nvPr>
            <p:ph type="sldNum" sz="quarter" idx="12"/>
          </p:nvPr>
        </p:nvSpPr>
        <p:spPr/>
        <p:txBody>
          <a:bodyPr/>
          <a:lstStyle/>
          <a:p>
            <a:fld id="{FC9A428F-2619-4976-ADFF-540CC81EE87C}" type="slidenum">
              <a:rPr lang="en-US" smtClean="0"/>
              <a:t>‹#›</a:t>
            </a:fld>
            <a:endParaRPr lang="en-US"/>
          </a:p>
        </p:txBody>
      </p:sp>
    </p:spTree>
    <p:extLst>
      <p:ext uri="{BB962C8B-B14F-4D97-AF65-F5344CB8AC3E}">
        <p14:creationId xmlns:p14="http://schemas.microsoft.com/office/powerpoint/2010/main" val="609333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A0525-57E3-3809-2D5B-62B46A05CA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A2E3FC-F756-4233-DC2F-24A16D5F11F2}"/>
              </a:ext>
            </a:extLst>
          </p:cNvPr>
          <p:cNvSpPr>
            <a:spLocks noGrp="1"/>
          </p:cNvSpPr>
          <p:nvPr>
            <p:ph type="dt" sz="half" idx="10"/>
          </p:nvPr>
        </p:nvSpPr>
        <p:spPr/>
        <p:txBody>
          <a:bodyPr/>
          <a:lstStyle/>
          <a:p>
            <a:fld id="{420DEEE6-112A-417D-855B-D1BECCB07488}" type="datetimeFigureOut">
              <a:rPr lang="en-US" smtClean="0"/>
              <a:t>2/19/2024</a:t>
            </a:fld>
            <a:endParaRPr lang="en-US"/>
          </a:p>
        </p:txBody>
      </p:sp>
      <p:sp>
        <p:nvSpPr>
          <p:cNvPr id="4" name="Footer Placeholder 3">
            <a:extLst>
              <a:ext uri="{FF2B5EF4-FFF2-40B4-BE49-F238E27FC236}">
                <a16:creationId xmlns:a16="http://schemas.microsoft.com/office/drawing/2014/main" id="{059AAB2C-29B7-BD61-3694-FFE6136139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D7158C-4AE3-5A40-3AFB-259CE8C0AFBC}"/>
              </a:ext>
            </a:extLst>
          </p:cNvPr>
          <p:cNvSpPr>
            <a:spLocks noGrp="1"/>
          </p:cNvSpPr>
          <p:nvPr>
            <p:ph type="sldNum" sz="quarter" idx="12"/>
          </p:nvPr>
        </p:nvSpPr>
        <p:spPr/>
        <p:txBody>
          <a:bodyPr/>
          <a:lstStyle/>
          <a:p>
            <a:fld id="{FC9A428F-2619-4976-ADFF-540CC81EE87C}" type="slidenum">
              <a:rPr lang="en-US" smtClean="0"/>
              <a:t>‹#›</a:t>
            </a:fld>
            <a:endParaRPr lang="en-US"/>
          </a:p>
        </p:txBody>
      </p:sp>
    </p:spTree>
    <p:extLst>
      <p:ext uri="{BB962C8B-B14F-4D97-AF65-F5344CB8AC3E}">
        <p14:creationId xmlns:p14="http://schemas.microsoft.com/office/powerpoint/2010/main" val="3538508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5E6995-FF58-1299-C4A9-723CBFDFB416}"/>
              </a:ext>
            </a:extLst>
          </p:cNvPr>
          <p:cNvSpPr>
            <a:spLocks noGrp="1"/>
          </p:cNvSpPr>
          <p:nvPr>
            <p:ph type="dt" sz="half" idx="10"/>
          </p:nvPr>
        </p:nvSpPr>
        <p:spPr/>
        <p:txBody>
          <a:bodyPr/>
          <a:lstStyle/>
          <a:p>
            <a:fld id="{420DEEE6-112A-417D-855B-D1BECCB07488}" type="datetimeFigureOut">
              <a:rPr lang="en-US" smtClean="0"/>
              <a:t>2/19/2024</a:t>
            </a:fld>
            <a:endParaRPr lang="en-US"/>
          </a:p>
        </p:txBody>
      </p:sp>
      <p:sp>
        <p:nvSpPr>
          <p:cNvPr id="3" name="Footer Placeholder 2">
            <a:extLst>
              <a:ext uri="{FF2B5EF4-FFF2-40B4-BE49-F238E27FC236}">
                <a16:creationId xmlns:a16="http://schemas.microsoft.com/office/drawing/2014/main" id="{A04350FB-CBD3-99ED-C919-DF3A7261EA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37B62B-6844-009B-8EC6-3B59449757F8}"/>
              </a:ext>
            </a:extLst>
          </p:cNvPr>
          <p:cNvSpPr>
            <a:spLocks noGrp="1"/>
          </p:cNvSpPr>
          <p:nvPr>
            <p:ph type="sldNum" sz="quarter" idx="12"/>
          </p:nvPr>
        </p:nvSpPr>
        <p:spPr/>
        <p:txBody>
          <a:bodyPr/>
          <a:lstStyle/>
          <a:p>
            <a:fld id="{FC9A428F-2619-4976-ADFF-540CC81EE87C}" type="slidenum">
              <a:rPr lang="en-US" smtClean="0"/>
              <a:t>‹#›</a:t>
            </a:fld>
            <a:endParaRPr lang="en-US"/>
          </a:p>
        </p:txBody>
      </p:sp>
    </p:spTree>
    <p:extLst>
      <p:ext uri="{BB962C8B-B14F-4D97-AF65-F5344CB8AC3E}">
        <p14:creationId xmlns:p14="http://schemas.microsoft.com/office/powerpoint/2010/main" val="828495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B3D71-13B3-D648-36D2-3DC18E3A4B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0921E7-AD6C-1294-B1D9-E795D75F07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8AC803-B07D-C77C-16FC-BC44846F67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EE8108-B6BC-8617-17C0-9907BA07BD3D}"/>
              </a:ext>
            </a:extLst>
          </p:cNvPr>
          <p:cNvSpPr>
            <a:spLocks noGrp="1"/>
          </p:cNvSpPr>
          <p:nvPr>
            <p:ph type="dt" sz="half" idx="10"/>
          </p:nvPr>
        </p:nvSpPr>
        <p:spPr/>
        <p:txBody>
          <a:bodyPr/>
          <a:lstStyle/>
          <a:p>
            <a:fld id="{420DEEE6-112A-417D-855B-D1BECCB07488}" type="datetimeFigureOut">
              <a:rPr lang="en-US" smtClean="0"/>
              <a:t>2/19/2024</a:t>
            </a:fld>
            <a:endParaRPr lang="en-US"/>
          </a:p>
        </p:txBody>
      </p:sp>
      <p:sp>
        <p:nvSpPr>
          <p:cNvPr id="6" name="Footer Placeholder 5">
            <a:extLst>
              <a:ext uri="{FF2B5EF4-FFF2-40B4-BE49-F238E27FC236}">
                <a16:creationId xmlns:a16="http://schemas.microsoft.com/office/drawing/2014/main" id="{34C886EA-6B8E-386A-6AC6-812EE36F06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11A55A-7807-E9D3-3A2B-A6AEF7D49C7E}"/>
              </a:ext>
            </a:extLst>
          </p:cNvPr>
          <p:cNvSpPr>
            <a:spLocks noGrp="1"/>
          </p:cNvSpPr>
          <p:nvPr>
            <p:ph type="sldNum" sz="quarter" idx="12"/>
          </p:nvPr>
        </p:nvSpPr>
        <p:spPr/>
        <p:txBody>
          <a:bodyPr/>
          <a:lstStyle/>
          <a:p>
            <a:fld id="{FC9A428F-2619-4976-ADFF-540CC81EE87C}" type="slidenum">
              <a:rPr lang="en-US" smtClean="0"/>
              <a:t>‹#›</a:t>
            </a:fld>
            <a:endParaRPr lang="en-US"/>
          </a:p>
        </p:txBody>
      </p:sp>
    </p:spTree>
    <p:extLst>
      <p:ext uri="{BB962C8B-B14F-4D97-AF65-F5344CB8AC3E}">
        <p14:creationId xmlns:p14="http://schemas.microsoft.com/office/powerpoint/2010/main" val="16184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7A1F5-8F42-4AAE-851D-6BED371FF4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5F57D4-858E-B257-AC7D-30B05D2BC8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95B1F6-444E-D29B-B0E4-0F3136B603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FAF47F-F2CD-6070-0133-4236CDE1163B}"/>
              </a:ext>
            </a:extLst>
          </p:cNvPr>
          <p:cNvSpPr>
            <a:spLocks noGrp="1"/>
          </p:cNvSpPr>
          <p:nvPr>
            <p:ph type="dt" sz="half" idx="10"/>
          </p:nvPr>
        </p:nvSpPr>
        <p:spPr/>
        <p:txBody>
          <a:bodyPr/>
          <a:lstStyle/>
          <a:p>
            <a:fld id="{420DEEE6-112A-417D-855B-D1BECCB07488}" type="datetimeFigureOut">
              <a:rPr lang="en-US" smtClean="0"/>
              <a:t>2/19/2024</a:t>
            </a:fld>
            <a:endParaRPr lang="en-US"/>
          </a:p>
        </p:txBody>
      </p:sp>
      <p:sp>
        <p:nvSpPr>
          <p:cNvPr id="6" name="Footer Placeholder 5">
            <a:extLst>
              <a:ext uri="{FF2B5EF4-FFF2-40B4-BE49-F238E27FC236}">
                <a16:creationId xmlns:a16="http://schemas.microsoft.com/office/drawing/2014/main" id="{CFFCF2E1-FB7E-FB5A-6AE3-7109FE2885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291E5E-504D-F8F2-BEA9-7F884C9597DA}"/>
              </a:ext>
            </a:extLst>
          </p:cNvPr>
          <p:cNvSpPr>
            <a:spLocks noGrp="1"/>
          </p:cNvSpPr>
          <p:nvPr>
            <p:ph type="sldNum" sz="quarter" idx="12"/>
          </p:nvPr>
        </p:nvSpPr>
        <p:spPr/>
        <p:txBody>
          <a:bodyPr/>
          <a:lstStyle/>
          <a:p>
            <a:fld id="{FC9A428F-2619-4976-ADFF-540CC81EE87C}" type="slidenum">
              <a:rPr lang="en-US" smtClean="0"/>
              <a:t>‹#›</a:t>
            </a:fld>
            <a:endParaRPr lang="en-US"/>
          </a:p>
        </p:txBody>
      </p:sp>
    </p:spTree>
    <p:extLst>
      <p:ext uri="{BB962C8B-B14F-4D97-AF65-F5344CB8AC3E}">
        <p14:creationId xmlns:p14="http://schemas.microsoft.com/office/powerpoint/2010/main" val="1739929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19453C-3E21-4C30-BBC7-B6125F9E2D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A6EEA2-F441-7977-E386-F3E0DF4E9B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BCF774-69CD-5D9A-6318-C067B47BFA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0DEEE6-112A-417D-855B-D1BECCB07488}" type="datetimeFigureOut">
              <a:rPr lang="en-US" smtClean="0"/>
              <a:t>2/19/2024</a:t>
            </a:fld>
            <a:endParaRPr lang="en-US"/>
          </a:p>
        </p:txBody>
      </p:sp>
      <p:sp>
        <p:nvSpPr>
          <p:cNvPr id="5" name="Footer Placeholder 4">
            <a:extLst>
              <a:ext uri="{FF2B5EF4-FFF2-40B4-BE49-F238E27FC236}">
                <a16:creationId xmlns:a16="http://schemas.microsoft.com/office/drawing/2014/main" id="{8462B177-7207-DB9E-AA56-B98638CE0D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C8260E-32D4-92E8-D278-8CE4E0E3AC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A428F-2619-4976-ADFF-540CC81EE87C}" type="slidenum">
              <a:rPr lang="en-US" smtClean="0"/>
              <a:t>‹#›</a:t>
            </a:fld>
            <a:endParaRPr lang="en-US"/>
          </a:p>
        </p:txBody>
      </p:sp>
    </p:spTree>
    <p:extLst>
      <p:ext uri="{BB962C8B-B14F-4D97-AF65-F5344CB8AC3E}">
        <p14:creationId xmlns:p14="http://schemas.microsoft.com/office/powerpoint/2010/main" val="2484854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cdc.gov/genomics/implementation/toolkit/tier1.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10BF7-146E-AC99-B5CD-DF612350EB71}"/>
              </a:ext>
            </a:extLst>
          </p:cNvPr>
          <p:cNvSpPr>
            <a:spLocks noGrp="1"/>
          </p:cNvSpPr>
          <p:nvPr>
            <p:ph type="ctrTitle"/>
          </p:nvPr>
        </p:nvSpPr>
        <p:spPr>
          <a:xfrm>
            <a:off x="3798276" y="2319288"/>
            <a:ext cx="7803027" cy="3679825"/>
          </a:xfrm>
        </p:spPr>
        <p:txBody>
          <a:bodyPr>
            <a:normAutofit fontScale="90000"/>
          </a:bodyPr>
          <a:lstStyle/>
          <a:p>
            <a:pPr marL="0" marR="0">
              <a:lnSpc>
                <a:spcPct val="100000"/>
              </a:lnSpc>
              <a:spcBef>
                <a:spcPts val="0"/>
              </a:spcBef>
              <a:spcAft>
                <a:spcPts val="0"/>
              </a:spcAft>
            </a:pPr>
            <a:r>
              <a:rPr lang="en-US" sz="18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br>
              <a:rPr lang="en-US"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br>
              <a:rPr lang="en-US"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31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br>
              <a:rPr lang="en-US" sz="31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31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Concept Clearance for RFA</a:t>
            </a:r>
            <a:br>
              <a:rPr lang="en-US" sz="31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31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on </a:t>
            </a:r>
            <a:br>
              <a:rPr lang="en-US" sz="31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31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Population Screening in Primary Care</a:t>
            </a:r>
            <a:br>
              <a:rPr lang="en-US" sz="31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br>
              <a:rPr lang="en-US" sz="31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31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February 12, 2024</a:t>
            </a:r>
            <a:br>
              <a:rPr lang="en-US" sz="31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br>
              <a:rPr lang="en-US" sz="31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2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Simona Volpi,</a:t>
            </a:r>
            <a:r>
              <a:rPr lang="en-US" sz="20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Alanna Kulchak Rahm, Teri Manolio</a:t>
            </a:r>
            <a:br>
              <a:rPr lang="en-US" sz="20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r>
              <a:rPr lang="en-US" sz="20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NHGRI</a:t>
            </a:r>
            <a:b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endParaRPr lang="en-US" dirty="0"/>
          </a:p>
        </p:txBody>
      </p:sp>
      <p:pic>
        <p:nvPicPr>
          <p:cNvPr id="4" name="Picture 3" descr="Magnifying glass over people and ACTGs">
            <a:extLst>
              <a:ext uri="{FF2B5EF4-FFF2-40B4-BE49-F238E27FC236}">
                <a16:creationId xmlns:a16="http://schemas.microsoft.com/office/drawing/2014/main" id="{DD2017FF-B0AB-60D2-02EC-1523BDAF1B43}"/>
              </a:ext>
            </a:extLst>
          </p:cNvPr>
          <p:cNvPicPr>
            <a:picLocks noChangeAspect="1"/>
          </p:cNvPicPr>
          <p:nvPr/>
        </p:nvPicPr>
        <p:blipFill>
          <a:blip r:embed="rId3"/>
          <a:stretch>
            <a:fillRect/>
          </a:stretch>
        </p:blipFill>
        <p:spPr>
          <a:xfrm>
            <a:off x="590697" y="2881679"/>
            <a:ext cx="2762250" cy="1657350"/>
          </a:xfrm>
          <a:prstGeom prst="rect">
            <a:avLst/>
          </a:prstGeom>
        </p:spPr>
      </p:pic>
    </p:spTree>
    <p:extLst>
      <p:ext uri="{BB962C8B-B14F-4D97-AF65-F5344CB8AC3E}">
        <p14:creationId xmlns:p14="http://schemas.microsoft.com/office/powerpoint/2010/main" val="3812165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38557-BCD8-D6D1-6D5B-7D41E495D064}"/>
              </a:ext>
            </a:extLst>
          </p:cNvPr>
          <p:cNvSpPr>
            <a:spLocks noGrp="1"/>
          </p:cNvSpPr>
          <p:nvPr>
            <p:ph type="title"/>
          </p:nvPr>
        </p:nvSpPr>
        <p:spPr/>
        <p:txBody>
          <a:bodyPr/>
          <a:lstStyle/>
          <a:p>
            <a:r>
              <a:rPr lang="en-US" b="1" dirty="0">
                <a:latin typeface="Verdana" panose="020B0604030504040204" pitchFamily="34" charset="0"/>
                <a:ea typeface="Verdana" panose="020B0604030504040204" pitchFamily="34" charset="0"/>
              </a:rPr>
              <a:t>Discussion </a:t>
            </a:r>
          </a:p>
        </p:txBody>
      </p:sp>
      <p:sp>
        <p:nvSpPr>
          <p:cNvPr id="8" name="TextBox 7">
            <a:extLst>
              <a:ext uri="{FF2B5EF4-FFF2-40B4-BE49-F238E27FC236}">
                <a16:creationId xmlns:a16="http://schemas.microsoft.com/office/drawing/2014/main" id="{8B0D4B1C-972F-2088-5F63-272A5729B921}"/>
              </a:ext>
            </a:extLst>
          </p:cNvPr>
          <p:cNvSpPr txBox="1"/>
          <p:nvPr/>
        </p:nvSpPr>
        <p:spPr>
          <a:xfrm>
            <a:off x="1017270" y="1987621"/>
            <a:ext cx="6097088"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latin typeface="Calibri" panose="020F0502020204030204" pitchFamily="34" charset="0"/>
                <a:ea typeface="Calibri" panose="020F0502020204030204" pitchFamily="34" charset="0"/>
              </a:rPr>
              <a:t>Dr. Gail Jarvik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latin typeface="Calibri" panose="020F0502020204030204" pitchFamily="34" charset="0"/>
                <a:ea typeface="Calibri" panose="020F0502020204030204" pitchFamily="34" charset="0"/>
              </a:rPr>
              <a:t>Dr. </a:t>
            </a:r>
            <a:r>
              <a:rPr lang="en-US" sz="2400" dirty="0">
                <a:solidFill>
                  <a:srgbClr val="262626"/>
                </a:solidFill>
                <a:effectLst/>
                <a:latin typeface="Segoe UI" panose="020B0502040204020203" pitchFamily="34" charset="0"/>
              </a:rPr>
              <a:t>Iftikhar </a:t>
            </a:r>
            <a:r>
              <a:rPr lang="en-US" sz="2400" dirty="0">
                <a:effectLst/>
                <a:latin typeface="Calibri" panose="020F0502020204030204" pitchFamily="34" charset="0"/>
                <a:ea typeface="Calibri" panose="020F0502020204030204" pitchFamily="34" charset="0"/>
              </a:rPr>
              <a:t>Kullo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latin typeface="Calibri" panose="020F050202020403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latin typeface="Calibri" panose="020F0502020204030204" pitchFamily="34" charset="0"/>
                <a:ea typeface="Calibri" panose="020F0502020204030204" pitchFamily="34" charset="0"/>
              </a:rPr>
              <a:t>Dr. Nancy Cox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latin typeface="Calibri" panose="020F0502020204030204" pitchFamily="34" charset="0"/>
                <a:ea typeface="Calibri" panose="020F0502020204030204" pitchFamily="34" charset="0"/>
              </a:rPr>
              <a:t>Dr. Lynn Jorde </a:t>
            </a:r>
            <a:endParaRPr lang="en-US" sz="2400" dirty="0"/>
          </a:p>
        </p:txBody>
      </p:sp>
    </p:spTree>
    <p:extLst>
      <p:ext uri="{BB962C8B-B14F-4D97-AF65-F5344CB8AC3E}">
        <p14:creationId xmlns:p14="http://schemas.microsoft.com/office/powerpoint/2010/main" val="1888050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23D5-31F6-2EAA-9500-EABFD54E0D22}"/>
              </a:ext>
            </a:extLst>
          </p:cNvPr>
          <p:cNvSpPr>
            <a:spLocks noGrp="1"/>
          </p:cNvSpPr>
          <p:nvPr>
            <p:ph type="title"/>
          </p:nvPr>
        </p:nvSpPr>
        <p:spPr/>
        <p:txBody>
          <a:bodyPr/>
          <a:lstStyle/>
          <a:p>
            <a:r>
              <a:rPr lang="en-US" dirty="0"/>
              <a:t>Back up slides</a:t>
            </a:r>
          </a:p>
        </p:txBody>
      </p:sp>
      <p:sp>
        <p:nvSpPr>
          <p:cNvPr id="3" name="Content Placeholder 2">
            <a:extLst>
              <a:ext uri="{FF2B5EF4-FFF2-40B4-BE49-F238E27FC236}">
                <a16:creationId xmlns:a16="http://schemas.microsoft.com/office/drawing/2014/main" id="{37216846-46F8-868D-023A-FE4C405367F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93750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F084C-5E7A-AFD1-1296-0D947C02C1A0}"/>
              </a:ext>
            </a:extLst>
          </p:cNvPr>
          <p:cNvSpPr>
            <a:spLocks noGrp="1"/>
          </p:cNvSpPr>
          <p:nvPr>
            <p:ph type="title"/>
          </p:nvPr>
        </p:nvSpPr>
        <p:spPr>
          <a:xfrm>
            <a:off x="838200" y="-97614"/>
            <a:ext cx="10515600" cy="1325563"/>
          </a:xfrm>
        </p:spPr>
        <p:txBody>
          <a:bodyPr/>
          <a:lstStyle/>
          <a:p>
            <a:r>
              <a:rPr lang="en-US" b="1" dirty="0">
                <a:latin typeface="Verdana" panose="020B0604030504040204" pitchFamily="34" charset="0"/>
                <a:ea typeface="Verdana" panose="020B0604030504040204" pitchFamily="34" charset="0"/>
              </a:rPr>
              <a:t>WES vs targeted panel</a:t>
            </a:r>
          </a:p>
        </p:txBody>
      </p:sp>
      <p:sp>
        <p:nvSpPr>
          <p:cNvPr id="19" name="TextBox 18">
            <a:extLst>
              <a:ext uri="{FF2B5EF4-FFF2-40B4-BE49-F238E27FC236}">
                <a16:creationId xmlns:a16="http://schemas.microsoft.com/office/drawing/2014/main" id="{11AFAE3C-A9C8-C90B-EB02-193B75D4E8BC}"/>
              </a:ext>
            </a:extLst>
          </p:cNvPr>
          <p:cNvSpPr txBox="1"/>
          <p:nvPr/>
        </p:nvSpPr>
        <p:spPr>
          <a:xfrm>
            <a:off x="4543437" y="1016260"/>
            <a:ext cx="591316" cy="369332"/>
          </a:xfrm>
          <a:prstGeom prst="rect">
            <a:avLst/>
          </a:prstGeom>
          <a:noFill/>
        </p:spPr>
        <p:txBody>
          <a:bodyPr wrap="none" rtlCol="0">
            <a:spAutoFit/>
          </a:bodyPr>
          <a:lstStyle/>
          <a:p>
            <a:r>
              <a:rPr lang="en-US" dirty="0"/>
              <a:t>Pros</a:t>
            </a:r>
          </a:p>
        </p:txBody>
      </p:sp>
      <p:sp>
        <p:nvSpPr>
          <p:cNvPr id="18" name="TextBox 17">
            <a:extLst>
              <a:ext uri="{FF2B5EF4-FFF2-40B4-BE49-F238E27FC236}">
                <a16:creationId xmlns:a16="http://schemas.microsoft.com/office/drawing/2014/main" id="{20A2BADA-895B-AD9E-2316-F21A7262635B}"/>
              </a:ext>
            </a:extLst>
          </p:cNvPr>
          <p:cNvSpPr txBox="1"/>
          <p:nvPr/>
        </p:nvSpPr>
        <p:spPr>
          <a:xfrm>
            <a:off x="8724279" y="1016260"/>
            <a:ext cx="641522" cy="369332"/>
          </a:xfrm>
          <a:prstGeom prst="rect">
            <a:avLst/>
          </a:prstGeom>
          <a:noFill/>
        </p:spPr>
        <p:txBody>
          <a:bodyPr wrap="none" rtlCol="0">
            <a:spAutoFit/>
          </a:bodyPr>
          <a:lstStyle/>
          <a:p>
            <a:r>
              <a:rPr lang="en-US" dirty="0"/>
              <a:t>Cons</a:t>
            </a:r>
          </a:p>
        </p:txBody>
      </p:sp>
      <p:pic>
        <p:nvPicPr>
          <p:cNvPr id="31" name="Picture 30" descr="Graphic with an arrow pointing down towards a DNA double-helix with the acronym &quot;WES&quot; below it">
            <a:extLst>
              <a:ext uri="{FF2B5EF4-FFF2-40B4-BE49-F238E27FC236}">
                <a16:creationId xmlns:a16="http://schemas.microsoft.com/office/drawing/2014/main" id="{4DC0ABDD-36E4-40D6-1DD2-9CE46DF1551C}"/>
              </a:ext>
            </a:extLst>
          </p:cNvPr>
          <p:cNvPicPr>
            <a:picLocks noChangeAspect="1"/>
          </p:cNvPicPr>
          <p:nvPr/>
        </p:nvPicPr>
        <p:blipFill rotWithShape="1">
          <a:blip r:embed="rId3"/>
          <a:srcRect l="37035" t="15057" r="36984" b="15485"/>
          <a:stretch/>
        </p:blipFill>
        <p:spPr>
          <a:xfrm>
            <a:off x="1506790" y="1643131"/>
            <a:ext cx="1367827" cy="1994569"/>
          </a:xfrm>
          <a:prstGeom prst="rect">
            <a:avLst/>
          </a:prstGeom>
        </p:spPr>
      </p:pic>
      <p:sp>
        <p:nvSpPr>
          <p:cNvPr id="20" name="TextBox 19">
            <a:extLst>
              <a:ext uri="{FF2B5EF4-FFF2-40B4-BE49-F238E27FC236}">
                <a16:creationId xmlns:a16="http://schemas.microsoft.com/office/drawing/2014/main" id="{4989BE00-9C05-1410-A793-B7B2B1AFC304}"/>
              </a:ext>
            </a:extLst>
          </p:cNvPr>
          <p:cNvSpPr txBox="1"/>
          <p:nvPr/>
        </p:nvSpPr>
        <p:spPr>
          <a:xfrm>
            <a:off x="3025463" y="1430105"/>
            <a:ext cx="3627264" cy="2246769"/>
          </a:xfrm>
          <a:prstGeom prst="rect">
            <a:avLst/>
          </a:prstGeom>
          <a:noFill/>
        </p:spPr>
        <p:txBody>
          <a:bodyPr wrap="square" rtlCol="0">
            <a:spAutoFit/>
          </a:bodyPr>
          <a:lstStyle/>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rPr>
              <a:t>Faster start-up time with readily available WES pipelines</a:t>
            </a: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rPr>
              <a:t>Faster turnaround time without need for batching</a:t>
            </a: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rPr>
              <a:t>Lower cost</a:t>
            </a: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rPr>
              <a:t>Will provide implementation outcomes on clinician adoption and implementation </a:t>
            </a: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rPr>
              <a:t>Will provide implementation outcomes on barriers/facilitators/needs for patients</a:t>
            </a: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rPr>
              <a:t>Richer resulting dataset</a:t>
            </a:r>
          </a:p>
        </p:txBody>
      </p:sp>
      <p:sp>
        <p:nvSpPr>
          <p:cNvPr id="21" name="TextBox 20">
            <a:extLst>
              <a:ext uri="{FF2B5EF4-FFF2-40B4-BE49-F238E27FC236}">
                <a16:creationId xmlns:a16="http://schemas.microsoft.com/office/drawing/2014/main" id="{AA3AF759-E909-3B45-950D-0048A1E7C2B6}"/>
              </a:ext>
            </a:extLst>
          </p:cNvPr>
          <p:cNvSpPr txBox="1"/>
          <p:nvPr/>
        </p:nvSpPr>
        <p:spPr>
          <a:xfrm>
            <a:off x="6954419" y="1430105"/>
            <a:ext cx="4181243" cy="2677656"/>
          </a:xfrm>
          <a:prstGeom prst="rect">
            <a:avLst/>
          </a:prstGeom>
          <a:noFill/>
        </p:spPr>
        <p:txBody>
          <a:bodyPr wrap="square" rtlCol="0">
            <a:spAutoFit/>
          </a:bodyPr>
          <a:lstStyle/>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rPr>
              <a:t>Will likely require ROR of all ACMG 81 Ifs rather than a small subset, complicating the process for PCPs</a:t>
            </a: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rPr>
              <a:t>WES seq sharing will be required per GDSP even if only subset returned to clinician/patient</a:t>
            </a: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rPr>
              <a:t>May not provide real-world implementation outcomes related to clinician uptake of simple, small-scale, “pilot” screening </a:t>
            </a: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rPr>
              <a:t>May not provide real-world implementation outcomes related to patient uptake or clinical utility due to more complicated (or research directed) consent process</a:t>
            </a:r>
          </a:p>
        </p:txBody>
      </p:sp>
    </p:spTree>
    <p:extLst>
      <p:ext uri="{BB962C8B-B14F-4D97-AF65-F5344CB8AC3E}">
        <p14:creationId xmlns:p14="http://schemas.microsoft.com/office/powerpoint/2010/main" val="3503119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F084C-5E7A-AFD1-1296-0D947C02C1A0}"/>
              </a:ext>
            </a:extLst>
          </p:cNvPr>
          <p:cNvSpPr>
            <a:spLocks noGrp="1"/>
          </p:cNvSpPr>
          <p:nvPr>
            <p:ph type="title"/>
          </p:nvPr>
        </p:nvSpPr>
        <p:spPr>
          <a:xfrm>
            <a:off x="838200" y="-97614"/>
            <a:ext cx="10515600" cy="1325563"/>
          </a:xfrm>
        </p:spPr>
        <p:txBody>
          <a:bodyPr/>
          <a:lstStyle/>
          <a:p>
            <a:r>
              <a:rPr lang="en-US" b="1" dirty="0">
                <a:latin typeface="Verdana" panose="020B0604030504040204" pitchFamily="34" charset="0"/>
                <a:ea typeface="Verdana" panose="020B0604030504040204" pitchFamily="34" charset="0"/>
              </a:rPr>
              <a:t>WES vs targeted panel</a:t>
            </a:r>
          </a:p>
        </p:txBody>
      </p:sp>
      <p:pic>
        <p:nvPicPr>
          <p:cNvPr id="5" name="Picture 4" descr="DNA Double Helix with the word &quot;Panels&quot; below it and an arrow pointing to the word &quot;Panels&quot;">
            <a:extLst>
              <a:ext uri="{FF2B5EF4-FFF2-40B4-BE49-F238E27FC236}">
                <a16:creationId xmlns:a16="http://schemas.microsoft.com/office/drawing/2014/main" id="{10253D95-9A29-BB5B-41E8-D7B92FCC259E}"/>
              </a:ext>
            </a:extLst>
          </p:cNvPr>
          <p:cNvPicPr>
            <a:picLocks noChangeAspect="1"/>
          </p:cNvPicPr>
          <p:nvPr/>
        </p:nvPicPr>
        <p:blipFill rotWithShape="1">
          <a:blip r:embed="rId3"/>
          <a:srcRect l="10021" t="15057" r="62896" b="15485"/>
          <a:stretch/>
        </p:blipFill>
        <p:spPr>
          <a:xfrm>
            <a:off x="244642" y="2202219"/>
            <a:ext cx="2218721" cy="3103707"/>
          </a:xfrm>
          <a:prstGeom prst="rect">
            <a:avLst/>
          </a:prstGeom>
        </p:spPr>
      </p:pic>
      <p:sp>
        <p:nvSpPr>
          <p:cNvPr id="4" name="TextBox 3">
            <a:extLst>
              <a:ext uri="{FF2B5EF4-FFF2-40B4-BE49-F238E27FC236}">
                <a16:creationId xmlns:a16="http://schemas.microsoft.com/office/drawing/2014/main" id="{C55DBB4E-D166-230D-F358-3D3CFCA1CE30}"/>
              </a:ext>
            </a:extLst>
          </p:cNvPr>
          <p:cNvSpPr txBox="1"/>
          <p:nvPr/>
        </p:nvSpPr>
        <p:spPr>
          <a:xfrm>
            <a:off x="2672306" y="1227949"/>
            <a:ext cx="4049105" cy="4154984"/>
          </a:xfrm>
          <a:prstGeom prst="rect">
            <a:avLst/>
          </a:prstGeom>
          <a:noFill/>
        </p:spPr>
        <p:txBody>
          <a:bodyPr wrap="square" rtlCol="0">
            <a:spAutoFit/>
          </a:bodyPr>
          <a:lstStyle/>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rPr>
              <a:t>Simpler and less intimidating for clinicians and patients to understand</a:t>
            </a:r>
          </a:p>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rPr>
              <a:t>IFs are unlikely</a:t>
            </a:r>
          </a:p>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rPr>
              <a:t>All generated data returned to clinician and patient, nothing “held back”</a:t>
            </a:r>
          </a:p>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rPr>
              <a:t>Will provide data on clinician offering and patient uptake for those that do get offered the test</a:t>
            </a:r>
            <a:endParaRPr lang="en-US" sz="2400" dirty="0">
              <a:effectLst/>
              <a:latin typeface="Calibri" panose="020F050202020403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8377FB68-B48A-C90C-4920-6A52AF6546BE}"/>
              </a:ext>
            </a:extLst>
          </p:cNvPr>
          <p:cNvSpPr txBox="1"/>
          <p:nvPr/>
        </p:nvSpPr>
        <p:spPr>
          <a:xfrm>
            <a:off x="6930355" y="1225689"/>
            <a:ext cx="5017003" cy="5632311"/>
          </a:xfrm>
          <a:prstGeom prst="rect">
            <a:avLst/>
          </a:prstGeom>
          <a:noFill/>
        </p:spPr>
        <p:txBody>
          <a:bodyPr wrap="square" rtlCol="0">
            <a:spAutoFit/>
          </a:bodyPr>
          <a:lstStyle/>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rPr>
              <a:t>Longer start-up time due to gene/variant selection followed by set up and validation</a:t>
            </a:r>
          </a:p>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rPr>
              <a:t>Higher cost due to set up</a:t>
            </a:r>
          </a:p>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rPr>
              <a:t>Longer turnaround time due to need for batching </a:t>
            </a:r>
          </a:p>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rPr>
              <a:t>May not provide real-world implementation outcomes for clinical processes or costs due to customized nature and set up time</a:t>
            </a:r>
            <a:endParaRPr lang="en-US" sz="2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rPr>
              <a:t>Unlikely to provide real-world assessment of provider adoption/satisfaction due to slow process and TAT could impact adoption</a:t>
            </a:r>
            <a:endParaRPr lang="en-US" sz="2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24489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ree darts in a bullseye">
            <a:extLst>
              <a:ext uri="{FF2B5EF4-FFF2-40B4-BE49-F238E27FC236}">
                <a16:creationId xmlns:a16="http://schemas.microsoft.com/office/drawing/2014/main" id="{ACE97A57-63C1-2352-9DAB-C7326283F096}"/>
              </a:ext>
            </a:extLst>
          </p:cNvPr>
          <p:cNvPicPr>
            <a:picLocks noChangeAspect="1"/>
          </p:cNvPicPr>
          <p:nvPr/>
        </p:nvPicPr>
        <p:blipFill>
          <a:blip r:embed="rId3"/>
          <a:stretch>
            <a:fillRect/>
          </a:stretch>
        </p:blipFill>
        <p:spPr>
          <a:xfrm>
            <a:off x="9511800" y="0"/>
            <a:ext cx="2390775" cy="1914525"/>
          </a:xfrm>
          <a:prstGeom prst="rect">
            <a:avLst/>
          </a:prstGeom>
        </p:spPr>
      </p:pic>
      <p:sp>
        <p:nvSpPr>
          <p:cNvPr id="2" name="Title 1">
            <a:extLst>
              <a:ext uri="{FF2B5EF4-FFF2-40B4-BE49-F238E27FC236}">
                <a16:creationId xmlns:a16="http://schemas.microsoft.com/office/drawing/2014/main" id="{3ECC1082-DDDE-222E-35E3-8A454DCE0F82}"/>
              </a:ext>
            </a:extLst>
          </p:cNvPr>
          <p:cNvSpPr>
            <a:spLocks noGrp="1"/>
          </p:cNvSpPr>
          <p:nvPr>
            <p:ph type="title"/>
          </p:nvPr>
        </p:nvSpPr>
        <p:spPr>
          <a:xfrm>
            <a:off x="838200" y="149587"/>
            <a:ext cx="10515600" cy="1325563"/>
          </a:xfrm>
        </p:spPr>
        <p:txBody>
          <a:bodyPr/>
          <a:lstStyle/>
          <a:p>
            <a:pPr>
              <a:lnSpc>
                <a:spcPct val="110000"/>
              </a:lnSpc>
              <a:spcBef>
                <a:spcPts val="0"/>
              </a:spcBef>
            </a:pPr>
            <a:r>
              <a:rPr lang="en-US" sz="44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Outcomes</a:t>
            </a:r>
          </a:p>
        </p:txBody>
      </p:sp>
      <p:sp>
        <p:nvSpPr>
          <p:cNvPr id="3" name="Content Placeholder 2">
            <a:extLst>
              <a:ext uri="{FF2B5EF4-FFF2-40B4-BE49-F238E27FC236}">
                <a16:creationId xmlns:a16="http://schemas.microsoft.com/office/drawing/2014/main" id="{2CF2304F-0EA7-EE40-FD5C-BDDDC42D36B8}"/>
              </a:ext>
            </a:extLst>
          </p:cNvPr>
          <p:cNvSpPr>
            <a:spLocks noGrp="1"/>
          </p:cNvSpPr>
          <p:nvPr>
            <p:ph idx="1"/>
          </p:nvPr>
        </p:nvSpPr>
        <p:spPr>
          <a:xfrm>
            <a:off x="289425" y="1291006"/>
            <a:ext cx="10515600" cy="4897225"/>
          </a:xfrm>
        </p:spPr>
        <p:txBody>
          <a:bodyPr>
            <a:normAutofit lnSpcReduction="10000"/>
          </a:bodyPr>
          <a:lstStyle/>
          <a:p>
            <a:pPr marL="457200" indent="-457200">
              <a:lnSpc>
                <a:spcPct val="110000"/>
              </a:lnSpc>
              <a:spcBef>
                <a:spcPts val="0"/>
              </a:spcBef>
              <a:buFont typeface="+mj-lt"/>
              <a:buAutoNum type="arabicPeriod"/>
            </a:pPr>
            <a:endParaRPr lang="en-US"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457200" indent="-457200">
              <a:lnSpc>
                <a:spcPct val="110000"/>
              </a:lnSpc>
              <a:spcBef>
                <a:spcPts val="0"/>
              </a:spcBef>
              <a:buFont typeface="+mj-lt"/>
              <a:buAutoNum type="arabicPeriod"/>
            </a:pPr>
            <a:r>
              <a:rPr lang="en-US"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Patient and provider-centered outcomes like satisfaction, access, health behavior changes, empowerment/engagement, knowledge </a:t>
            </a:r>
          </a:p>
          <a:p>
            <a:pPr lvl="1">
              <a:lnSpc>
                <a:spcPct val="110000"/>
              </a:lnSpc>
              <a:spcBef>
                <a:spcPts val="0"/>
              </a:spcBef>
            </a:pPr>
            <a:r>
              <a:rPr lang="en-US" sz="17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What are the conditions that are acceptable or not in different settings/communities? </a:t>
            </a:r>
          </a:p>
          <a:p>
            <a:pPr lvl="1">
              <a:lnSpc>
                <a:spcPct val="110000"/>
              </a:lnSpc>
              <a:spcBef>
                <a:spcPts val="0"/>
              </a:spcBef>
            </a:pPr>
            <a:r>
              <a:rPr lang="en-US" sz="17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What education/support is needed for the clinicians as well as the patients? What is the effect of those on health behavior changes and/or other empowering aspects? </a:t>
            </a:r>
          </a:p>
          <a:p>
            <a:pPr marL="457200" indent="-457200">
              <a:lnSpc>
                <a:spcPct val="110000"/>
              </a:lnSpc>
              <a:spcBef>
                <a:spcPts val="0"/>
              </a:spcBef>
              <a:buFont typeface="+mj-lt"/>
              <a:buAutoNum type="arabicPeriod"/>
            </a:pPr>
            <a:endParaRPr lang="en-US"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457200" indent="-457200">
              <a:lnSpc>
                <a:spcPct val="110000"/>
              </a:lnSpc>
              <a:spcBef>
                <a:spcPts val="0"/>
              </a:spcBef>
              <a:buFont typeface="+mj-lt"/>
              <a:buAutoNum type="arabicPeriod"/>
            </a:pPr>
            <a:endParaRPr lang="en-US" sz="2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marL="457200" indent="-457200">
              <a:lnSpc>
                <a:spcPct val="110000"/>
              </a:lnSpc>
              <a:spcBef>
                <a:spcPts val="0"/>
              </a:spcBef>
              <a:buFont typeface="+mj-lt"/>
              <a:buAutoNum type="arabicPeriod"/>
            </a:pPr>
            <a:r>
              <a:rPr lang="en-US"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System outcomes such as cost incurred/avoided, utilization, visibility/reputation, patient experience</a:t>
            </a:r>
          </a:p>
          <a:p>
            <a:pPr lvl="1">
              <a:lnSpc>
                <a:spcPct val="110000"/>
              </a:lnSpc>
              <a:spcBef>
                <a:spcPts val="0"/>
              </a:spcBef>
            </a:pPr>
            <a:r>
              <a:rPr lang="en-US" sz="17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What is the reach and how equitable is it? who do clinicians offer the test to and who does accept?</a:t>
            </a:r>
          </a:p>
          <a:p>
            <a:pPr lvl="1">
              <a:lnSpc>
                <a:spcPct val="110000"/>
              </a:lnSpc>
              <a:spcBef>
                <a:spcPts val="0"/>
              </a:spcBef>
            </a:pPr>
            <a:r>
              <a:rPr lang="en-US" sz="17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What adaptations are needed to equitably implement the tests and to connect to care to equitably influence health outcomes? </a:t>
            </a:r>
          </a:p>
          <a:p>
            <a:pPr>
              <a:lnSpc>
                <a:spcPct val="110000"/>
              </a:lnSpc>
              <a:spcBef>
                <a:spcPts val="0"/>
              </a:spcBef>
            </a:pPr>
            <a:endParaRPr lang="en-US" sz="17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0000"/>
              </a:lnSpc>
              <a:spcBef>
                <a:spcPts val="0"/>
              </a:spcBef>
            </a:pPr>
            <a:endParaRPr lang="en-US" sz="2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0000"/>
              </a:lnSpc>
              <a:spcBef>
                <a:spcPts val="0"/>
              </a:spcBef>
            </a:pPr>
            <a:endParaRPr lang="en-US" sz="2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4561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26524-96D5-F23E-7017-1C693E68EF2F}"/>
              </a:ext>
            </a:extLst>
          </p:cNvPr>
          <p:cNvSpPr>
            <a:spLocks noGrp="1"/>
          </p:cNvSpPr>
          <p:nvPr>
            <p:ph type="title"/>
          </p:nvPr>
        </p:nvSpPr>
        <p:spPr/>
        <p:txBody>
          <a:bodyPr/>
          <a:lstStyle/>
          <a:p>
            <a:r>
              <a:rPr lang="en-US"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Purpose</a:t>
            </a:r>
            <a:endParaRPr lang="en-US" dirty="0"/>
          </a:p>
        </p:txBody>
      </p:sp>
      <p:pic>
        <p:nvPicPr>
          <p:cNvPr id="2052" name="Picture 4" descr="Purpose Stock Illustrations – 72,591 Purpose Stock Illustrations, Vectors &amp;  Clipart - Dreamstime">
            <a:extLst>
              <a:ext uri="{FF2B5EF4-FFF2-40B4-BE49-F238E27FC236}">
                <a16:creationId xmlns:a16="http://schemas.microsoft.com/office/drawing/2014/main" id="{284D9FDC-89DE-43F5-9654-2F5A0CB93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57462"/>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ACF36DB-CA25-7CF9-20C3-2ECFFDEFACE4}"/>
              </a:ext>
            </a:extLst>
          </p:cNvPr>
          <p:cNvSpPr>
            <a:spLocks noGrp="1"/>
          </p:cNvSpPr>
          <p:nvPr>
            <p:ph idx="1"/>
          </p:nvPr>
        </p:nvSpPr>
        <p:spPr>
          <a:xfrm>
            <a:off x="3623603" y="1690688"/>
            <a:ext cx="8024446" cy="4351338"/>
          </a:xfrm>
        </p:spPr>
        <p:txBody>
          <a:bodyPr>
            <a:normAutofit fontScale="77500" lnSpcReduction="20000"/>
          </a:bodyPr>
          <a:lstStyle/>
          <a:p>
            <a:pPr marL="0" marR="0" indent="0">
              <a:lnSpc>
                <a:spcPct val="110000"/>
              </a:lnSpc>
              <a:spcBef>
                <a:spcPts val="0"/>
              </a:spcBef>
              <a:spcAft>
                <a:spcPts val="0"/>
              </a:spcAft>
              <a:buNone/>
            </a:pPr>
            <a:r>
              <a:rPr lang="en-US" sz="2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NHGRI proposes 3 RFAs for an implementation and evidence </a:t>
            </a:r>
            <a:r>
              <a:rPr lang="en-US" sz="2400" dirty="0">
                <a:effectLst/>
                <a:latin typeface="Verdana" panose="020B0604030504040204" pitchFamily="34" charset="0"/>
                <a:ea typeface="Times New Roman" panose="02020603050405020304" pitchFamily="18" charset="0"/>
                <a:cs typeface="Times New Roman" panose="02020603050405020304" pitchFamily="18" charset="0"/>
              </a:rPr>
              <a:t>generation pilot </a:t>
            </a:r>
            <a:r>
              <a:rPr lang="en-US" sz="2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program of population screening for common, actionable genomic conditions predominantly in the primary care setting. Specifically, the multi-site program will: </a:t>
            </a:r>
          </a:p>
          <a:p>
            <a:pPr marL="0" marR="0">
              <a:lnSpc>
                <a:spcPct val="110000"/>
              </a:lnSpc>
              <a:spcBef>
                <a:spcPts val="0"/>
              </a:spcBef>
              <a:spcAft>
                <a:spcPts val="0"/>
              </a:spcAft>
            </a:pPr>
            <a:endParaRPr lang="en-US" sz="2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marL="457200" marR="0" indent="-457200">
              <a:lnSpc>
                <a:spcPct val="110000"/>
              </a:lnSpc>
              <a:spcBef>
                <a:spcPts val="0"/>
              </a:spcBef>
              <a:spcAft>
                <a:spcPts val="0"/>
              </a:spcAft>
              <a:buFont typeface="+mj-lt"/>
              <a:buAutoNum type="arabicPeriod"/>
            </a:pPr>
            <a:r>
              <a:rPr lang="en-US" sz="2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select, implement, and evaluate screening for 4-8 genomic conditions in diverse populations and clinical settings;</a:t>
            </a:r>
          </a:p>
          <a:p>
            <a:pPr marL="457200" marR="0" indent="-457200">
              <a:lnSpc>
                <a:spcPct val="110000"/>
              </a:lnSpc>
              <a:spcBef>
                <a:spcPts val="0"/>
              </a:spcBef>
              <a:spcAft>
                <a:spcPts val="0"/>
              </a:spcAft>
              <a:buFont typeface="+mj-lt"/>
              <a:buAutoNum type="arabicPeriod"/>
            </a:pPr>
            <a:endParaRPr lang="en-US" sz="2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marL="457200" marR="0" indent="-457200">
              <a:lnSpc>
                <a:spcPct val="110000"/>
              </a:lnSpc>
              <a:spcBef>
                <a:spcPts val="0"/>
              </a:spcBef>
              <a:spcAft>
                <a:spcPts val="0"/>
              </a:spcAft>
              <a:buFont typeface="+mj-lt"/>
              <a:buAutoNum type="arabicPeriod"/>
            </a:pPr>
            <a:r>
              <a:rPr lang="en-US" sz="2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use established strategies for meaningful community engagement to design, conduct, and evaluate outcomes of screening; and </a:t>
            </a:r>
          </a:p>
          <a:p>
            <a:pPr marL="457200" marR="0" indent="-457200">
              <a:lnSpc>
                <a:spcPct val="110000"/>
              </a:lnSpc>
              <a:spcBef>
                <a:spcPts val="0"/>
              </a:spcBef>
              <a:spcAft>
                <a:spcPts val="0"/>
              </a:spcAft>
              <a:buFont typeface="+mj-lt"/>
              <a:buAutoNum type="arabicPeriod"/>
            </a:pPr>
            <a:endParaRPr lang="en-US" sz="2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marL="457200" marR="0" indent="-457200">
              <a:lnSpc>
                <a:spcPct val="110000"/>
              </a:lnSpc>
              <a:spcBef>
                <a:spcPts val="0"/>
              </a:spcBef>
              <a:spcAft>
                <a:spcPts val="0"/>
              </a:spcAft>
              <a:buFont typeface="+mj-lt"/>
              <a:buAutoNum type="arabicPeriod"/>
            </a:pPr>
            <a:r>
              <a:rPr lang="en-US" sz="2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develop effective strategies for connecting patients screening positive to follow-up care. </a:t>
            </a:r>
          </a:p>
          <a:p>
            <a:endParaRPr lang="en-US" dirty="0"/>
          </a:p>
        </p:txBody>
      </p:sp>
    </p:spTree>
    <p:extLst>
      <p:ext uri="{BB962C8B-B14F-4D97-AF65-F5344CB8AC3E}">
        <p14:creationId xmlns:p14="http://schemas.microsoft.com/office/powerpoint/2010/main" val="82858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00601-08FD-2A29-18CC-43259E11951A}"/>
              </a:ext>
            </a:extLst>
          </p:cNvPr>
          <p:cNvSpPr>
            <a:spLocks noGrp="1"/>
          </p:cNvSpPr>
          <p:nvPr>
            <p:ph type="title"/>
          </p:nvPr>
        </p:nvSpPr>
        <p:spPr>
          <a:xfrm>
            <a:off x="219221" y="308855"/>
            <a:ext cx="10515600" cy="1325563"/>
          </a:xfrm>
        </p:spPr>
        <p:txBody>
          <a:bodyPr/>
          <a:lstStyle/>
          <a:p>
            <a:r>
              <a:rPr lang="en-US" sz="44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Screening</a:t>
            </a:r>
            <a:endParaRPr lang="en-US" dirty="0"/>
          </a:p>
        </p:txBody>
      </p:sp>
      <p:pic>
        <p:nvPicPr>
          <p:cNvPr id="1026" name="Picture 2" descr="Health Services / State Required Screenings for all Students">
            <a:extLst>
              <a:ext uri="{FF2B5EF4-FFF2-40B4-BE49-F238E27FC236}">
                <a16:creationId xmlns:a16="http://schemas.microsoft.com/office/drawing/2014/main" id="{F858F6DF-4C4E-5EA0-D32B-6A2B8C0BEC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757" y="2798836"/>
            <a:ext cx="3009900" cy="1524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3AB33BB-26C7-A43E-885E-4B63A3058BD1}"/>
              </a:ext>
            </a:extLst>
          </p:cNvPr>
          <p:cNvSpPr>
            <a:spLocks noGrp="1"/>
          </p:cNvSpPr>
          <p:nvPr>
            <p:ph idx="1"/>
          </p:nvPr>
        </p:nvSpPr>
        <p:spPr>
          <a:xfrm>
            <a:off x="4294938" y="2117895"/>
            <a:ext cx="7608277" cy="2885882"/>
          </a:xfrm>
        </p:spPr>
        <p:txBody>
          <a:bodyPr>
            <a:normAutofit/>
          </a:bodyPr>
          <a:lstStyle/>
          <a:p>
            <a:pPr>
              <a:lnSpc>
                <a:spcPct val="100000"/>
              </a:lnSpc>
              <a:spcBef>
                <a:spcPts val="0"/>
              </a:spcBef>
            </a:pPr>
            <a: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t>
            </a:r>
            <a:r>
              <a:rPr lang="en-US" sz="2000" u="sng"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hlinkClick r:id="rId4"/>
              </a:rPr>
              <a:t>Tier 1</a:t>
            </a:r>
            <a: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genomic conditions identified by the Centers for Disease Control and Prevention (CDC): hereditary breast and ovarian cancer (HBOC), Lynch syndrome, and familial hypercholesterolemia (FH). </a:t>
            </a:r>
          </a:p>
          <a:p>
            <a:pPr>
              <a:lnSpc>
                <a:spcPct val="100000"/>
              </a:lnSpc>
              <a:spcBef>
                <a:spcPts val="0"/>
              </a:spcBef>
            </a:pPr>
            <a:endPar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marL="0" marR="0" indent="0">
              <a:lnSpc>
                <a:spcPct val="100000"/>
              </a:lnSpc>
              <a:spcBef>
                <a:spcPts val="0"/>
              </a:spcBef>
              <a:spcAft>
                <a:spcPts val="0"/>
              </a:spcAft>
              <a:buNone/>
            </a:pPr>
            <a:endPar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00000"/>
              </a:lnSpc>
              <a:spcBef>
                <a:spcPts val="0"/>
              </a:spcBef>
            </a:pPr>
            <a: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These conditions at present are poorly ascertained by the healthcare system and patients are often unaware of them until they present with late-stage disease. </a:t>
            </a:r>
          </a:p>
          <a:p>
            <a:pPr marL="0" marR="0" indent="0">
              <a:lnSpc>
                <a:spcPct val="100000"/>
              </a:lnSpc>
              <a:spcBef>
                <a:spcPts val="0"/>
              </a:spcBef>
              <a:spcAft>
                <a:spcPts val="0"/>
              </a:spcAft>
              <a:buNone/>
            </a:pPr>
            <a:endParaRPr lang="en-US" sz="20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8476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00601-08FD-2A29-18CC-43259E11951A}"/>
              </a:ext>
            </a:extLst>
          </p:cNvPr>
          <p:cNvSpPr>
            <a:spLocks noGrp="1"/>
          </p:cNvSpPr>
          <p:nvPr>
            <p:ph type="title"/>
          </p:nvPr>
        </p:nvSpPr>
        <p:spPr>
          <a:xfrm>
            <a:off x="390525" y="0"/>
            <a:ext cx="10515600" cy="1325563"/>
          </a:xfrm>
        </p:spPr>
        <p:txBody>
          <a:bodyPr/>
          <a:lstStyle/>
          <a:p>
            <a:r>
              <a:rPr lang="en-US" sz="44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PCPs</a:t>
            </a:r>
            <a:endParaRPr lang="en-US" dirty="0"/>
          </a:p>
        </p:txBody>
      </p:sp>
      <p:pic>
        <p:nvPicPr>
          <p:cNvPr id="1026" name="Picture 2" descr="Healthcare Times - Finding a Primary Care Physician Is an Important Step  for Millennials">
            <a:extLst>
              <a:ext uri="{FF2B5EF4-FFF2-40B4-BE49-F238E27FC236}">
                <a16:creationId xmlns:a16="http://schemas.microsoft.com/office/drawing/2014/main" id="{E5F956E1-B30B-5E3D-74F4-4C30A3330D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2362200"/>
            <a:ext cx="2143125"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3AB33BB-26C7-A43E-885E-4B63A3058BD1}"/>
              </a:ext>
            </a:extLst>
          </p:cNvPr>
          <p:cNvSpPr>
            <a:spLocks noGrp="1"/>
          </p:cNvSpPr>
          <p:nvPr>
            <p:ph idx="1"/>
          </p:nvPr>
        </p:nvSpPr>
        <p:spPr>
          <a:xfrm>
            <a:off x="2868240" y="2002583"/>
            <a:ext cx="8505825" cy="3295650"/>
          </a:xfrm>
        </p:spPr>
        <p:txBody>
          <a:bodyPr>
            <a:normAutofit/>
          </a:bodyPr>
          <a:lstStyle/>
          <a:p>
            <a:pPr>
              <a:spcBef>
                <a:spcPts val="0"/>
              </a:spcBef>
            </a:pPr>
            <a: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Primary care providers (PCPs) are typically the “first line” for managing preventive care.</a:t>
            </a:r>
          </a:p>
          <a:p>
            <a:pPr>
              <a:spcBef>
                <a:spcPts val="0"/>
              </a:spcBef>
            </a:pPr>
            <a:endPar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Gaps for this workforce include efficiency measures, knowledge, confidence, and a robust informatics infrastructure to support decision-making. </a:t>
            </a:r>
          </a:p>
          <a:p>
            <a:endPar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Picking a few high-value, high-evidence screening tests that are straightforward to implement and understand</a:t>
            </a:r>
            <a:endParaRPr lang="en-US" sz="3200" dirty="0"/>
          </a:p>
        </p:txBody>
      </p:sp>
    </p:spTree>
    <p:extLst>
      <p:ext uri="{BB962C8B-B14F-4D97-AF65-F5344CB8AC3E}">
        <p14:creationId xmlns:p14="http://schemas.microsoft.com/office/powerpoint/2010/main" val="3193054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00601-08FD-2A29-18CC-43259E11951A}"/>
              </a:ext>
            </a:extLst>
          </p:cNvPr>
          <p:cNvSpPr>
            <a:spLocks noGrp="1"/>
          </p:cNvSpPr>
          <p:nvPr>
            <p:ph type="title"/>
          </p:nvPr>
        </p:nvSpPr>
        <p:spPr>
          <a:xfrm>
            <a:off x="190499" y="165100"/>
            <a:ext cx="11896725" cy="1325563"/>
          </a:xfrm>
        </p:spPr>
        <p:txBody>
          <a:bodyPr/>
          <a:lstStyle/>
          <a:p>
            <a:r>
              <a:rPr lang="en-US"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Community </a:t>
            </a:r>
            <a:r>
              <a:rPr lang="en-US"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E</a:t>
            </a:r>
            <a:r>
              <a:rPr lang="en-US"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ngagement</a:t>
            </a:r>
            <a:endParaRPr lang="en-US" b="1" dirty="0"/>
          </a:p>
        </p:txBody>
      </p:sp>
      <p:pic>
        <p:nvPicPr>
          <p:cNvPr id="2050" name="Picture 2" descr="Community Engagement | Brookline, MA - Official Website">
            <a:extLst>
              <a:ext uri="{FF2B5EF4-FFF2-40B4-BE49-F238E27FC236}">
                <a16:creationId xmlns:a16="http://schemas.microsoft.com/office/drawing/2014/main" id="{C1F9FEE0-74F1-6742-8B7E-2D4CE69917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 y="2729706"/>
            <a:ext cx="2705100" cy="16859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3AB33BB-26C7-A43E-885E-4B63A3058BD1}"/>
              </a:ext>
            </a:extLst>
          </p:cNvPr>
          <p:cNvSpPr>
            <a:spLocks noGrp="1"/>
          </p:cNvSpPr>
          <p:nvPr>
            <p:ph idx="1"/>
          </p:nvPr>
        </p:nvSpPr>
        <p:spPr>
          <a:xfrm>
            <a:off x="3294872" y="2018652"/>
            <a:ext cx="8105775" cy="3887626"/>
          </a:xfrm>
        </p:spPr>
        <p:txBody>
          <a:bodyPr>
            <a:normAutofit/>
          </a:bodyPr>
          <a:lstStyle/>
          <a:p>
            <a:pPr marL="0" indent="0">
              <a:lnSpc>
                <a:spcPct val="110000"/>
              </a:lnSpc>
              <a:spcBef>
                <a:spcPts val="0"/>
              </a:spcBef>
              <a:buNone/>
            </a:pPr>
            <a:r>
              <a:rPr lang="en-US" sz="2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Community engagement is critical to conducting successful genomic research and providing effective care. </a:t>
            </a:r>
          </a:p>
          <a:p>
            <a:pPr marL="0" indent="0">
              <a:lnSpc>
                <a:spcPct val="110000"/>
              </a:lnSpc>
              <a:spcBef>
                <a:spcPts val="0"/>
              </a:spcBef>
              <a:buNone/>
            </a:pPr>
            <a:endParaRPr lang="en-US"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0" indent="0">
              <a:lnSpc>
                <a:spcPct val="110000"/>
              </a:lnSpc>
              <a:spcBef>
                <a:spcPts val="0"/>
              </a:spcBef>
              <a:buNone/>
            </a:pPr>
            <a:r>
              <a:rPr lang="en-US"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Incorporate </a:t>
            </a:r>
            <a:r>
              <a:rPr lang="en-US" sz="2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community values, concerns, and aspirations into decision-making and establishing meaningful, ongoing partnerships.</a:t>
            </a:r>
          </a:p>
          <a:p>
            <a:pPr marL="0" indent="0">
              <a:lnSpc>
                <a:spcPct val="110000"/>
              </a:lnSpc>
              <a:spcBef>
                <a:spcPts val="0"/>
              </a:spcBef>
              <a:buNone/>
            </a:pPr>
            <a:endParaRPr lang="en-US"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0" indent="0">
              <a:lnSpc>
                <a:spcPct val="110000"/>
              </a:lnSpc>
              <a:spcBef>
                <a:spcPts val="0"/>
              </a:spcBef>
              <a:buNone/>
            </a:pPr>
            <a:r>
              <a:rPr lang="en-US" sz="2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Use implementation science.</a:t>
            </a:r>
          </a:p>
        </p:txBody>
      </p:sp>
    </p:spTree>
    <p:extLst>
      <p:ext uri="{BB962C8B-B14F-4D97-AF65-F5344CB8AC3E}">
        <p14:creationId xmlns:p14="http://schemas.microsoft.com/office/powerpoint/2010/main" val="1572370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A8A75-5E9B-EF41-1CA3-B88E232E03A5}"/>
              </a:ext>
            </a:extLst>
          </p:cNvPr>
          <p:cNvSpPr>
            <a:spLocks noGrp="1"/>
          </p:cNvSpPr>
          <p:nvPr>
            <p:ph type="title"/>
          </p:nvPr>
        </p:nvSpPr>
        <p:spPr/>
        <p:txBody>
          <a:bodyPr/>
          <a:lstStyle/>
          <a:p>
            <a:r>
              <a:rPr lang="en-US" sz="44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GMXV meeting</a:t>
            </a:r>
            <a:endParaRPr lang="en-US" dirty="0"/>
          </a:p>
        </p:txBody>
      </p:sp>
      <p:pic>
        <p:nvPicPr>
          <p:cNvPr id="5" name="Picture 4" descr="Report Cover for November 8-9, 2023 Genomic Medicine XV: Genomics and Population Screening meeting">
            <a:extLst>
              <a:ext uri="{FF2B5EF4-FFF2-40B4-BE49-F238E27FC236}">
                <a16:creationId xmlns:a16="http://schemas.microsoft.com/office/drawing/2014/main" id="{2B9FD88E-188E-0A3E-E22C-A31B176B5A0B}"/>
              </a:ext>
            </a:extLst>
          </p:cNvPr>
          <p:cNvPicPr>
            <a:picLocks noChangeAspect="1"/>
          </p:cNvPicPr>
          <p:nvPr/>
        </p:nvPicPr>
        <p:blipFill rotWithShape="1">
          <a:blip r:embed="rId3"/>
          <a:srcRect l="64961" t="18338" r="15077" b="7446"/>
          <a:stretch/>
        </p:blipFill>
        <p:spPr>
          <a:xfrm>
            <a:off x="340861" y="2336030"/>
            <a:ext cx="2866573" cy="3330527"/>
          </a:xfrm>
          <a:prstGeom prst="rect">
            <a:avLst/>
          </a:prstGeom>
        </p:spPr>
      </p:pic>
      <p:sp>
        <p:nvSpPr>
          <p:cNvPr id="3" name="Content Placeholder 2">
            <a:extLst>
              <a:ext uri="{FF2B5EF4-FFF2-40B4-BE49-F238E27FC236}">
                <a16:creationId xmlns:a16="http://schemas.microsoft.com/office/drawing/2014/main" id="{FE487CF5-525A-A5E9-0408-1D53ED6DD832}"/>
              </a:ext>
            </a:extLst>
          </p:cNvPr>
          <p:cNvSpPr>
            <a:spLocks noGrp="1"/>
          </p:cNvSpPr>
          <p:nvPr>
            <p:ph idx="1"/>
          </p:nvPr>
        </p:nvSpPr>
        <p:spPr>
          <a:xfrm>
            <a:off x="3282079" y="2688754"/>
            <a:ext cx="8146366" cy="2625077"/>
          </a:xfrm>
        </p:spPr>
        <p:txBody>
          <a:bodyPr>
            <a:normAutofit/>
          </a:bodyPr>
          <a:lstStyle/>
          <a:p>
            <a:pPr marL="0" indent="0">
              <a:buNone/>
            </a:pPr>
            <a:r>
              <a:rPr lang="en-US" sz="2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 strong recommendation of the GMXV meeting was to </a:t>
            </a:r>
            <a:r>
              <a:rPr lang="en-US"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support pilot studies of </a:t>
            </a:r>
            <a:endParaRPr lang="en-US" sz="2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r>
              <a:rPr lang="en-US" sz="2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implementing population screening for Tier 1 conditions in primary care </a:t>
            </a:r>
          </a:p>
          <a:p>
            <a:r>
              <a:rPr lang="en-US" sz="2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near-ready genomic conditions that need that “last mile” of evidence to justify implementation. </a:t>
            </a:r>
          </a:p>
          <a:p>
            <a:pPr marL="0" indent="0">
              <a:buNone/>
            </a:pPr>
            <a:endParaRPr lang="en-US"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0502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C1082-DDDE-222E-35E3-8A454DCE0F82}"/>
              </a:ext>
            </a:extLst>
          </p:cNvPr>
          <p:cNvSpPr>
            <a:spLocks noGrp="1"/>
          </p:cNvSpPr>
          <p:nvPr>
            <p:ph type="title"/>
          </p:nvPr>
        </p:nvSpPr>
        <p:spPr/>
        <p:txBody>
          <a:bodyPr/>
          <a:lstStyle/>
          <a:p>
            <a:r>
              <a:rPr lang="en-US" b="1" dirty="0">
                <a:latin typeface="Verdana" panose="020B0604030504040204" pitchFamily="34" charset="0"/>
                <a:ea typeface="Verdana" panose="020B0604030504040204" pitchFamily="34" charset="0"/>
              </a:rPr>
              <a:t>Scope and Objective</a:t>
            </a:r>
          </a:p>
        </p:txBody>
      </p:sp>
      <p:sp>
        <p:nvSpPr>
          <p:cNvPr id="3" name="Content Placeholder 2">
            <a:extLst>
              <a:ext uri="{FF2B5EF4-FFF2-40B4-BE49-F238E27FC236}">
                <a16:creationId xmlns:a16="http://schemas.microsoft.com/office/drawing/2014/main" id="{2CF2304F-0EA7-EE40-FD5C-BDDDC42D36B8}"/>
              </a:ext>
            </a:extLst>
          </p:cNvPr>
          <p:cNvSpPr>
            <a:spLocks noGrp="1"/>
          </p:cNvSpPr>
          <p:nvPr>
            <p:ph idx="1"/>
          </p:nvPr>
        </p:nvSpPr>
        <p:spPr>
          <a:xfrm>
            <a:off x="838200" y="1800457"/>
            <a:ext cx="10515600" cy="4897225"/>
          </a:xfrm>
        </p:spPr>
        <p:txBody>
          <a:bodyPr>
            <a:normAutofit fontScale="85000" lnSpcReduction="20000"/>
          </a:bodyPr>
          <a:lstStyle/>
          <a:p>
            <a:pPr>
              <a:lnSpc>
                <a:spcPct val="110000"/>
              </a:lnSpc>
              <a:spcBef>
                <a:spcPts val="0"/>
              </a:spcBef>
            </a:pPr>
            <a:r>
              <a:rPr lang="en-US" sz="2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Coordinating Center, Sequencing Center and 4-5 Clinical Groups</a:t>
            </a:r>
          </a:p>
          <a:p>
            <a:pPr>
              <a:lnSpc>
                <a:spcPct val="110000"/>
              </a:lnSpc>
              <a:spcBef>
                <a:spcPts val="0"/>
              </a:spcBef>
            </a:pPr>
            <a:endParaRPr lang="en-US" sz="2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0000"/>
              </a:lnSpc>
              <a:spcBef>
                <a:spcPts val="0"/>
              </a:spcBef>
            </a:pPr>
            <a:r>
              <a:rPr lang="en-US" sz="2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Select, implement, and evaluate screening </a:t>
            </a:r>
            <a:r>
              <a:rPr lang="en-US" sz="24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of unselected </a:t>
            </a:r>
            <a:r>
              <a:rPr lang="en-US" sz="2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adults for 4-8 genomic conditions with the strongest evidence for effectiveness of screening in preventing disease or reducing its severity. </a:t>
            </a:r>
          </a:p>
          <a:p>
            <a:pPr>
              <a:lnSpc>
                <a:spcPct val="110000"/>
              </a:lnSpc>
              <a:spcBef>
                <a:spcPts val="0"/>
              </a:spcBef>
            </a:pPr>
            <a:endParaRPr lang="en-US" sz="2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0000"/>
              </a:lnSpc>
              <a:spcBef>
                <a:spcPts val="0"/>
              </a:spcBef>
            </a:pPr>
            <a:r>
              <a:rPr lang="en-US" sz="2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CDC Tier 1 conditions and to conditions with a strong but perhaps not yet convincing evidence base such as </a:t>
            </a:r>
            <a:r>
              <a:rPr lang="en-US" sz="2400" i="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HFE</a:t>
            </a:r>
            <a:r>
              <a:rPr lang="en-US" sz="2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hemochromatosis, </a:t>
            </a:r>
            <a:r>
              <a:rPr lang="en-US" sz="2400" i="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ATTR</a:t>
            </a:r>
            <a:r>
              <a:rPr lang="en-US" sz="2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cardiomyopathy, </a:t>
            </a:r>
            <a:r>
              <a:rPr lang="en-US" sz="2400" i="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APOL1</a:t>
            </a:r>
            <a:r>
              <a:rPr lang="en-US" sz="2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hypertension or other conditions that investigators might propose. </a:t>
            </a:r>
          </a:p>
          <a:p>
            <a:pPr>
              <a:lnSpc>
                <a:spcPct val="110000"/>
              </a:lnSpc>
              <a:spcBef>
                <a:spcPts val="0"/>
              </a:spcBef>
            </a:pPr>
            <a:endParaRPr lang="en-US"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a:lnSpc>
                <a:spcPct val="110000"/>
              </a:lnSpc>
              <a:spcBef>
                <a:spcPts val="0"/>
              </a:spcBef>
            </a:pPr>
            <a:r>
              <a:rPr lang="en-US" sz="2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Pilot - 20,000 participants, each undergoing exome sequencing and reporting only on CDC </a:t>
            </a:r>
            <a:r>
              <a:rPr lang="en-US"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Tier 1 </a:t>
            </a:r>
            <a:r>
              <a:rPr lang="en-US" sz="2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genes and other genes selected by the Steering Committee.</a:t>
            </a:r>
          </a:p>
          <a:p>
            <a:pPr>
              <a:lnSpc>
                <a:spcPct val="110000"/>
              </a:lnSpc>
              <a:spcBef>
                <a:spcPts val="0"/>
              </a:spcBef>
            </a:pPr>
            <a:endParaRPr lang="en-US"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a:lnSpc>
                <a:spcPct val="110000"/>
              </a:lnSpc>
              <a:spcBef>
                <a:spcPts val="0"/>
              </a:spcBef>
            </a:pPr>
            <a:r>
              <a:rPr lang="en-US" sz="2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Each CG will be expected to enroll 5,000 participants and complete screening and return results within a 24-month period. </a:t>
            </a:r>
          </a:p>
          <a:p>
            <a:pPr>
              <a:lnSpc>
                <a:spcPct val="110000"/>
              </a:lnSpc>
              <a:spcBef>
                <a:spcPts val="0"/>
              </a:spcBef>
            </a:pPr>
            <a:endParaRPr lang="en-US" sz="2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4" name="Picture 3" descr="People aiming a dart towards a bullseye">
            <a:extLst>
              <a:ext uri="{FF2B5EF4-FFF2-40B4-BE49-F238E27FC236}">
                <a16:creationId xmlns:a16="http://schemas.microsoft.com/office/drawing/2014/main" id="{3B52C06C-2036-D495-08B7-DB10AD038265}"/>
              </a:ext>
            </a:extLst>
          </p:cNvPr>
          <p:cNvPicPr>
            <a:picLocks noChangeAspect="1"/>
          </p:cNvPicPr>
          <p:nvPr/>
        </p:nvPicPr>
        <p:blipFill>
          <a:blip r:embed="rId3"/>
          <a:stretch>
            <a:fillRect/>
          </a:stretch>
        </p:blipFill>
        <p:spPr>
          <a:xfrm>
            <a:off x="9407558" y="0"/>
            <a:ext cx="2143125" cy="2143125"/>
          </a:xfrm>
          <a:prstGeom prst="rect">
            <a:avLst/>
          </a:prstGeom>
        </p:spPr>
      </p:pic>
    </p:spTree>
    <p:extLst>
      <p:ext uri="{BB962C8B-B14F-4D97-AF65-F5344CB8AC3E}">
        <p14:creationId xmlns:p14="http://schemas.microsoft.com/office/powerpoint/2010/main" val="2955244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C1082-DDDE-222E-35E3-8A454DCE0F82}"/>
              </a:ext>
            </a:extLst>
          </p:cNvPr>
          <p:cNvSpPr>
            <a:spLocks noGrp="1"/>
          </p:cNvSpPr>
          <p:nvPr>
            <p:ph type="title"/>
          </p:nvPr>
        </p:nvSpPr>
        <p:spPr>
          <a:xfrm>
            <a:off x="789281" y="159226"/>
            <a:ext cx="10515600" cy="1325563"/>
          </a:xfrm>
        </p:spPr>
        <p:txBody>
          <a:bodyPr/>
          <a:lstStyle/>
          <a:p>
            <a:pPr>
              <a:lnSpc>
                <a:spcPct val="110000"/>
              </a:lnSpc>
              <a:spcBef>
                <a:spcPts val="0"/>
              </a:spcBef>
            </a:pPr>
            <a:r>
              <a:rPr lang="en-US" sz="44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Outcomes</a:t>
            </a:r>
          </a:p>
        </p:txBody>
      </p:sp>
      <p:sp>
        <p:nvSpPr>
          <p:cNvPr id="3" name="Content Placeholder 2">
            <a:extLst>
              <a:ext uri="{FF2B5EF4-FFF2-40B4-BE49-F238E27FC236}">
                <a16:creationId xmlns:a16="http://schemas.microsoft.com/office/drawing/2014/main" id="{2CF2304F-0EA7-EE40-FD5C-BDDDC42D36B8}"/>
              </a:ext>
            </a:extLst>
          </p:cNvPr>
          <p:cNvSpPr>
            <a:spLocks noGrp="1"/>
          </p:cNvSpPr>
          <p:nvPr>
            <p:ph idx="1"/>
          </p:nvPr>
        </p:nvSpPr>
        <p:spPr>
          <a:xfrm>
            <a:off x="224244" y="1382446"/>
            <a:ext cx="10515600" cy="4897225"/>
          </a:xfrm>
        </p:spPr>
        <p:txBody>
          <a:bodyPr>
            <a:normAutofit lnSpcReduction="10000"/>
          </a:bodyPr>
          <a:lstStyle/>
          <a:p>
            <a:pPr marL="457200" indent="-457200">
              <a:lnSpc>
                <a:spcPct val="110000"/>
              </a:lnSpc>
              <a:spcBef>
                <a:spcPts val="0"/>
              </a:spcBef>
              <a:buFont typeface="+mj-lt"/>
              <a:buAutoNum type="arabicPeriod"/>
            </a:pPr>
            <a:r>
              <a:rPr lang="en-US" sz="2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What is the uptake, feasibility, and potential sustainability of genomic screening in primary care for patients and clinicians? </a:t>
            </a:r>
          </a:p>
          <a:p>
            <a:pPr marL="457200" indent="-457200">
              <a:lnSpc>
                <a:spcPct val="110000"/>
              </a:lnSpc>
              <a:spcBef>
                <a:spcPts val="0"/>
              </a:spcBef>
              <a:buFont typeface="+mj-lt"/>
              <a:buAutoNum type="arabicPeriod"/>
            </a:pPr>
            <a:endParaRPr lang="en-US" sz="2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marL="457200" indent="-457200">
              <a:lnSpc>
                <a:spcPct val="110000"/>
              </a:lnSpc>
              <a:spcBef>
                <a:spcPts val="0"/>
              </a:spcBef>
              <a:buFont typeface="+mj-lt"/>
              <a:buAutoNum type="arabicPeriod"/>
            </a:pPr>
            <a:r>
              <a:rPr lang="en-US"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What strategies will be necessary for overcoming biases and barriers in population screening? What information/education are needed for clinicians?  Are those strategies leading to patients being seen in referral?</a:t>
            </a:r>
          </a:p>
          <a:p>
            <a:pPr marL="457200" indent="-457200">
              <a:lnSpc>
                <a:spcPct val="110000"/>
              </a:lnSpc>
              <a:spcBef>
                <a:spcPts val="0"/>
              </a:spcBef>
              <a:buFont typeface="+mj-lt"/>
              <a:buAutoNum type="arabicPeriod"/>
            </a:pPr>
            <a:endParaRPr lang="en-US"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457200" indent="-457200">
              <a:lnSpc>
                <a:spcPct val="110000"/>
              </a:lnSpc>
              <a:spcBef>
                <a:spcPts val="0"/>
              </a:spcBef>
              <a:buFont typeface="+mj-lt"/>
              <a:buAutoNum type="arabicPeriod"/>
            </a:pPr>
            <a:r>
              <a:rPr lang="en-US"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What type of follow up is available? How reachable is the follow up for patients and how often do patients pursue it? </a:t>
            </a:r>
          </a:p>
          <a:p>
            <a:pPr marL="457200" indent="-457200">
              <a:lnSpc>
                <a:spcPct val="110000"/>
              </a:lnSpc>
              <a:spcBef>
                <a:spcPts val="0"/>
              </a:spcBef>
              <a:buFont typeface="+mj-lt"/>
              <a:buAutoNum type="arabicPeriod"/>
            </a:pPr>
            <a:endParaRPr lang="en-US"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457200" indent="-457200">
              <a:lnSpc>
                <a:spcPct val="110000"/>
              </a:lnSpc>
              <a:spcBef>
                <a:spcPts val="0"/>
              </a:spcBef>
              <a:buFont typeface="+mj-lt"/>
              <a:buAutoNum type="arabicPeriod"/>
            </a:pPr>
            <a:r>
              <a:rPr lang="en-US"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What are the potential costs incurred/avoided when implementing a genomic population screening? </a:t>
            </a:r>
          </a:p>
          <a:p>
            <a:pPr marL="457200" indent="-457200">
              <a:lnSpc>
                <a:spcPct val="110000"/>
              </a:lnSpc>
              <a:spcBef>
                <a:spcPts val="0"/>
              </a:spcBef>
              <a:buFont typeface="+mj-lt"/>
              <a:buAutoNum type="arabicPeriod"/>
            </a:pPr>
            <a:endParaRPr lang="en-US"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a:lnSpc>
                <a:spcPct val="110000"/>
              </a:lnSpc>
              <a:spcBef>
                <a:spcPts val="0"/>
              </a:spcBef>
            </a:pPr>
            <a:endParaRPr lang="en-US" sz="2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5" name="Picture 4" descr="Three darts on a bullseye">
            <a:extLst>
              <a:ext uri="{FF2B5EF4-FFF2-40B4-BE49-F238E27FC236}">
                <a16:creationId xmlns:a16="http://schemas.microsoft.com/office/drawing/2014/main" id="{ACE97A57-63C1-2352-9DAB-C7326283F096}"/>
              </a:ext>
            </a:extLst>
          </p:cNvPr>
          <p:cNvPicPr>
            <a:picLocks noChangeAspect="1"/>
          </p:cNvPicPr>
          <p:nvPr/>
        </p:nvPicPr>
        <p:blipFill>
          <a:blip r:embed="rId3"/>
          <a:stretch>
            <a:fillRect/>
          </a:stretch>
        </p:blipFill>
        <p:spPr>
          <a:xfrm>
            <a:off x="9372600" y="4857430"/>
            <a:ext cx="2216465" cy="1774938"/>
          </a:xfrm>
          <a:prstGeom prst="rect">
            <a:avLst/>
          </a:prstGeom>
        </p:spPr>
      </p:pic>
    </p:spTree>
    <p:extLst>
      <p:ext uri="{BB962C8B-B14F-4D97-AF65-F5344CB8AC3E}">
        <p14:creationId xmlns:p14="http://schemas.microsoft.com/office/powerpoint/2010/main" val="4053898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D93A7-4699-FD31-768C-3502D76A4FE7}"/>
              </a:ext>
            </a:extLst>
          </p:cNvPr>
          <p:cNvSpPr>
            <a:spLocks noGrp="1"/>
          </p:cNvSpPr>
          <p:nvPr>
            <p:ph type="title"/>
          </p:nvPr>
        </p:nvSpPr>
        <p:spPr/>
        <p:txBody>
          <a:bodyPr/>
          <a:lstStyle/>
          <a:p>
            <a:r>
              <a:rPr lang="en-US" sz="44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Funds Anticipated</a:t>
            </a:r>
            <a:endParaRPr lang="en-US" dirty="0"/>
          </a:p>
        </p:txBody>
      </p:sp>
      <p:sp>
        <p:nvSpPr>
          <p:cNvPr id="3" name="Content Placeholder 2">
            <a:extLst>
              <a:ext uri="{FF2B5EF4-FFF2-40B4-BE49-F238E27FC236}">
                <a16:creationId xmlns:a16="http://schemas.microsoft.com/office/drawing/2014/main" id="{34691550-F0E2-7143-1242-918684C2753F}"/>
              </a:ext>
            </a:extLst>
          </p:cNvPr>
          <p:cNvSpPr>
            <a:spLocks noGrp="1"/>
          </p:cNvSpPr>
          <p:nvPr>
            <p:ph idx="1"/>
          </p:nvPr>
        </p:nvSpPr>
        <p:spPr/>
        <p:txBody>
          <a:bodyPr>
            <a:normAutofit/>
          </a:bodyPr>
          <a:lstStyle/>
          <a:p>
            <a:r>
              <a:rPr lang="en-US" sz="2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$7M/year</a:t>
            </a:r>
          </a:p>
          <a:p>
            <a:pPr lvl="1"/>
            <a: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4-5 Clinical Groups</a:t>
            </a:r>
          </a:p>
          <a:p>
            <a:pPr lvl="1"/>
            <a: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 Coordinating Center</a:t>
            </a:r>
          </a:p>
          <a:p>
            <a:pPr lvl="1"/>
            <a:r>
              <a:rPr lang="en-US" sz="20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1 Sequencing Center </a:t>
            </a:r>
          </a:p>
          <a:p>
            <a:pPr lvl="1"/>
            <a: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 years total</a:t>
            </a:r>
          </a:p>
          <a:p>
            <a:endParaRPr lang="en-US" sz="3600" dirty="0"/>
          </a:p>
        </p:txBody>
      </p:sp>
    </p:spTree>
    <p:extLst>
      <p:ext uri="{BB962C8B-B14F-4D97-AF65-F5344CB8AC3E}">
        <p14:creationId xmlns:p14="http://schemas.microsoft.com/office/powerpoint/2010/main" val="296215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magepreview xmlns="6820bf7a-2f66-4a35-b05a-fe5df42323ad" xsi:nil="true"/>
    <TaxKeywordTaxHTField xmlns="9a84338f-7c3f-4013-b62c-2320c6dcb5a6">
      <Terms xmlns="http://schemas.microsoft.com/office/infopath/2007/PartnerControls"/>
    </TaxKeywordTaxHTField>
    <TaxCatchAll xmlns="9a84338f-7c3f-4013-b62c-2320c6dcb5a6" xsi:nil="true"/>
    <lcf76f155ced4ddcb4097134ff3c332f xmlns="6820bf7a-2f66-4a35-b05a-fe5df42323a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44CA6DE6677D444AAC8F6E3A3DC303C" ma:contentTypeVersion="19" ma:contentTypeDescription="Create a new document." ma:contentTypeScope="" ma:versionID="4095d2e95ed648a5411a15b49800ea56">
  <xsd:schema xmlns:xsd="http://www.w3.org/2001/XMLSchema" xmlns:xs="http://www.w3.org/2001/XMLSchema" xmlns:p="http://schemas.microsoft.com/office/2006/metadata/properties" xmlns:ns2="6820bf7a-2f66-4a35-b05a-fe5df42323ad" xmlns:ns3="9a84338f-7c3f-4013-b62c-2320c6dcb5a6" targetNamespace="http://schemas.microsoft.com/office/2006/metadata/properties" ma:root="true" ma:fieldsID="6f3f52de1b2699bcca7c3d84ad912e45" ns2:_="" ns3:_="">
    <xsd:import namespace="6820bf7a-2f66-4a35-b05a-fe5df42323ad"/>
    <xsd:import namespace="9a84338f-7c3f-4013-b62c-2320c6dcb5a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3:TaxKeywordTaxHTField" minOccurs="0"/>
                <xsd:element ref="ns3:TaxCatchAll" minOccurs="0"/>
                <xsd:element ref="ns2:imagepreview"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20bf7a-2f66-4a35-b05a-fe5df42323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imagepreview" ma:index="22" nillable="true" ma:displayName="image preview" ma:format="Thumbnail" ma:internalName="imagepreview">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84338f-7c3f-4013-b62c-2320c6dcb5a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KeywordTaxHTField" ma:index="20" nillable="true" ma:taxonomy="true" ma:internalName="TaxKeywordTaxHTField" ma:taxonomyFieldName="TaxKeyword" ma:displayName="Enterprise Keywords" ma:fieldId="{23f27201-bee3-471e-b2e7-b64fd8b7ca38}" ma:taxonomyMulti="true" ma:sspId="8ce9f98e-9ad5-43de-b59a-72d7e946aae0" ma:termSetId="00000000-0000-0000-0000-000000000000" ma:anchorId="00000000-0000-0000-0000-000000000000" ma:open="true" ma:isKeyword="true">
      <xsd:complexType>
        <xsd:sequence>
          <xsd:element ref="pc:Terms" minOccurs="0" maxOccurs="1"/>
        </xsd:sequence>
      </xsd:complexType>
    </xsd:element>
    <xsd:element name="TaxCatchAll" ma:index="21" nillable="true" ma:displayName="Taxonomy Catch All Column" ma:hidden="true" ma:list="{60628c1c-709c-4053-b729-49b3c5687c11}" ma:internalName="TaxCatchAll" ma:showField="CatchAllData" ma:web="9a84338f-7c3f-4013-b62c-2320c6dcb5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42436C-48FE-4D22-86AE-CA9518F22C97}">
  <ds:schemaRefs>
    <ds:schemaRef ds:uri="http://purl.org/dc/elements/1.1/"/>
    <ds:schemaRef ds:uri="http://schemas.microsoft.com/office/infopath/2007/PartnerControls"/>
    <ds:schemaRef ds:uri="http://www.w3.org/XML/1998/namespace"/>
    <ds:schemaRef ds:uri="http://purl.org/dc/terms/"/>
    <ds:schemaRef ds:uri="http://schemas.microsoft.com/office/2006/documentManagement/types"/>
    <ds:schemaRef ds:uri="http://schemas.openxmlformats.org/package/2006/metadata/core-properties"/>
    <ds:schemaRef ds:uri="9a84338f-7c3f-4013-b62c-2320c6dcb5a6"/>
    <ds:schemaRef ds:uri="6820bf7a-2f66-4a35-b05a-fe5df42323ad"/>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20CD53CE-0C5C-4094-B6FE-238BDD7B6C68}">
  <ds:schemaRefs>
    <ds:schemaRef ds:uri="http://schemas.microsoft.com/sharepoint/v3/contenttype/forms"/>
  </ds:schemaRefs>
</ds:datastoreItem>
</file>

<file path=customXml/itemProps3.xml><?xml version="1.0" encoding="utf-8"?>
<ds:datastoreItem xmlns:ds="http://schemas.openxmlformats.org/officeDocument/2006/customXml" ds:itemID="{1EF9D86A-68DE-45DC-B881-7011AAD1E8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20bf7a-2f66-4a35-b05a-fe5df42323ad"/>
    <ds:schemaRef ds:uri="9a84338f-7c3f-4013-b62c-2320c6dcb5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otalTime>5172</TotalTime>
  <Words>1646</Words>
  <Application>Microsoft Office PowerPoint</Application>
  <PresentationFormat>Widescreen</PresentationFormat>
  <Paragraphs>137</Paragraphs>
  <Slides>14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Segoe UI</vt:lpstr>
      <vt:lpstr>Symbol</vt:lpstr>
      <vt:lpstr>Verdana</vt:lpstr>
      <vt:lpstr>Office Theme</vt:lpstr>
      <vt:lpstr>     Concept Clearance for RFA  on  Population Screening in Primary Care  February 12, 2024  Simona Volpi, Alanna Kulchak Rahm, Teri Manolio NHGRI </vt:lpstr>
      <vt:lpstr>Purpose</vt:lpstr>
      <vt:lpstr>Screening</vt:lpstr>
      <vt:lpstr>PCPs</vt:lpstr>
      <vt:lpstr>Community Engagement</vt:lpstr>
      <vt:lpstr>GMXV meeting</vt:lpstr>
      <vt:lpstr>Scope and Objective</vt:lpstr>
      <vt:lpstr>Outcomes</vt:lpstr>
      <vt:lpstr>Funds Anticipated</vt:lpstr>
      <vt:lpstr>Discussion </vt:lpstr>
      <vt:lpstr>Back up slides</vt:lpstr>
      <vt:lpstr>WES vs targeted panel</vt:lpstr>
      <vt:lpstr>WES vs targeted panel</vt:lpstr>
      <vt:lpstr>Outcomes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Concept Clearance for RFA  Population Screening in Primary Care </dc:title>
  <dc:subject>National Advisory Council for Human Genome Research</dc:subject>
  <dc:creator>Volpi, Simona (NIH/NHGRI) [E]</dc:creator>
  <cp:lastModifiedBy>Nerurkar, Mukul (NIH/NHGRI) [E]</cp:lastModifiedBy>
  <cp:revision>15</cp:revision>
  <cp:lastPrinted>2023-12-19T14:31:32Z</cp:lastPrinted>
  <dcterms:created xsi:type="dcterms:W3CDTF">2023-12-12T16:39:01Z</dcterms:created>
  <dcterms:modified xsi:type="dcterms:W3CDTF">2024-02-19T22:20:38Z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0x010100844CA6DE6677D444AAC8F6E3A3DC303C</vt:lpwstr>
  </property>
</Properties>
</file>