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4" r:id="rId4"/>
  </p:sldMasterIdLst>
  <p:notesMasterIdLst>
    <p:notesMasterId r:id="rId13"/>
  </p:notesMasterIdLst>
  <p:handoutMasterIdLst>
    <p:handoutMasterId r:id="rId14"/>
  </p:handoutMasterIdLst>
  <p:sldIdLst>
    <p:sldId id="293" r:id="rId5"/>
    <p:sldId id="302" r:id="rId6"/>
    <p:sldId id="298" r:id="rId7"/>
    <p:sldId id="304" r:id="rId8"/>
    <p:sldId id="303" r:id="rId9"/>
    <p:sldId id="299" r:id="rId10"/>
    <p:sldId id="305" r:id="rId11"/>
    <p:sldId id="292" r:id="rId12"/>
  </p:sldIdLst>
  <p:sldSz cx="12192000" cy="6858000"/>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9501E89-58DB-34F1-D683-6E4E47C43B15}" name="Brody, Lawrence (NIH/NHGRI) [E]" initials="B[" userId="S::lbrody@nih.gov::a5441ee2-113b-4e97-887d-7dc898162d5d" providerId="AD"/>
  <p188:author id="{3B54E9D4-53E6-7F03-6C3B-495BFD65BF2A}" name="Lockhart, Nicole (NIH/NHGRI) [E]" initials="LN([" userId="S::lockhani@nih.gov::7b642d45-c5ba-477d-bb16-5b4dba0c0b5f" providerId="AD"/>
  <p188:author id="{02BF88F1-81B4-BFEA-B772-D39BAFBA0D7B}" name="Sterling, Rene (NIH/NHGRI) [E]" initials="S[" userId="S::sterlingr2@nih.gov::fd5e42a9-1fc9-4d4d-9475-822393184d8f" providerId="AD"/>
  <p188:author id="{C4F405FA-8162-B516-C822-4A3294D1B081}" name="Kaufman, Dave (NIH/NHGRI) [E]" initials="K[" userId="S::kaufmand@nih.gov::d66d7e2c-5a5c-44c9-9f5a-0cff6ea5a570"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2F2F2"/>
    <a:srgbClr val="052150"/>
    <a:srgbClr val="02102A"/>
    <a:srgbClr val="FFFFFF"/>
    <a:srgbClr val="616365"/>
    <a:srgbClr val="032251"/>
    <a:srgbClr val="03204C"/>
    <a:srgbClr val="02122A"/>
    <a:srgbClr val="616166"/>
    <a:srgbClr val="5E9C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F7D31B-912B-4372-B202-61EAE5D331AE}" v="9" dt="2024-02-19T23:15:49.5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86423" autoAdjust="0"/>
  </p:normalViewPr>
  <p:slideViewPr>
    <p:cSldViewPr snapToGrid="0">
      <p:cViewPr varScale="1">
        <p:scale>
          <a:sx n="80" d="100"/>
          <a:sy n="80" d="100"/>
        </p:scale>
        <p:origin x="102" y="105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rurkar, Mukul (NIH/NHGRI) [E]" userId="be8bdb26-adc5-400f-b2bf-755e98b0bb78" providerId="ADAL" clId="{74F7D31B-912B-4372-B202-61EAE5D331AE}"/>
    <pc:docChg chg="modSld">
      <pc:chgData name="Nerurkar, Mukul (NIH/NHGRI) [E]" userId="be8bdb26-adc5-400f-b2bf-755e98b0bb78" providerId="ADAL" clId="{74F7D31B-912B-4372-B202-61EAE5D331AE}" dt="2024-02-19T23:15:49.591" v="10" actId="13244"/>
      <pc:docMkLst>
        <pc:docMk/>
      </pc:docMkLst>
      <pc:sldChg chg="modSp mod">
        <pc:chgData name="Nerurkar, Mukul (NIH/NHGRI) [E]" userId="be8bdb26-adc5-400f-b2bf-755e98b0bb78" providerId="ADAL" clId="{74F7D31B-912B-4372-B202-61EAE5D331AE}" dt="2024-02-19T22:36:09.539" v="1" actId="962"/>
        <pc:sldMkLst>
          <pc:docMk/>
          <pc:sldMk cId="475139248" sldId="292"/>
        </pc:sldMkLst>
        <pc:spChg chg="mod">
          <ac:chgData name="Nerurkar, Mukul (NIH/NHGRI) [E]" userId="be8bdb26-adc5-400f-b2bf-755e98b0bb78" providerId="ADAL" clId="{74F7D31B-912B-4372-B202-61EAE5D331AE}" dt="2024-02-19T22:36:09.539" v="1" actId="962"/>
          <ac:spMkLst>
            <pc:docMk/>
            <pc:sldMk cId="475139248" sldId="292"/>
            <ac:spMk id="2" creationId="{4FDB15D7-1FE1-4CEA-981D-3B7D46DE04A6}"/>
          </ac:spMkLst>
        </pc:spChg>
      </pc:sldChg>
      <pc:sldChg chg="modSp mod">
        <pc:chgData name="Nerurkar, Mukul (NIH/NHGRI) [E]" userId="be8bdb26-adc5-400f-b2bf-755e98b0bb78" providerId="ADAL" clId="{74F7D31B-912B-4372-B202-61EAE5D331AE}" dt="2024-02-19T22:36:44.654" v="5" actId="13244"/>
        <pc:sldMkLst>
          <pc:docMk/>
          <pc:sldMk cId="496347943" sldId="293"/>
        </pc:sldMkLst>
        <pc:spChg chg="mod">
          <ac:chgData name="Nerurkar, Mukul (NIH/NHGRI) [E]" userId="be8bdb26-adc5-400f-b2bf-755e98b0bb78" providerId="ADAL" clId="{74F7D31B-912B-4372-B202-61EAE5D331AE}" dt="2024-02-19T22:36:05.122" v="0" actId="962"/>
          <ac:spMkLst>
            <pc:docMk/>
            <pc:sldMk cId="496347943" sldId="293"/>
            <ac:spMk id="2" creationId="{D7B8F1D2-6D38-423E-8D9E-71F2CC36F813}"/>
          </ac:spMkLst>
        </pc:spChg>
        <pc:spChg chg="mod">
          <ac:chgData name="Nerurkar, Mukul (NIH/NHGRI) [E]" userId="be8bdb26-adc5-400f-b2bf-755e98b0bb78" providerId="ADAL" clId="{74F7D31B-912B-4372-B202-61EAE5D331AE}" dt="2024-02-19T22:36:34.660" v="4" actId="13244"/>
          <ac:spMkLst>
            <pc:docMk/>
            <pc:sldMk cId="496347943" sldId="293"/>
            <ac:spMk id="4" creationId="{C80B0367-D8A1-4D69-A7B6-4222481CE0C1}"/>
          </ac:spMkLst>
        </pc:spChg>
        <pc:spChg chg="mod">
          <ac:chgData name="Nerurkar, Mukul (NIH/NHGRI) [E]" userId="be8bdb26-adc5-400f-b2bf-755e98b0bb78" providerId="ADAL" clId="{74F7D31B-912B-4372-B202-61EAE5D331AE}" dt="2024-02-19T22:36:44.654" v="5" actId="13244"/>
          <ac:spMkLst>
            <pc:docMk/>
            <pc:sldMk cId="496347943" sldId="293"/>
            <ac:spMk id="6" creationId="{00000000-0000-0000-0000-000000000000}"/>
          </ac:spMkLst>
        </pc:spChg>
      </pc:sldChg>
      <pc:sldChg chg="modSp">
        <pc:chgData name="Nerurkar, Mukul (NIH/NHGRI) [E]" userId="be8bdb26-adc5-400f-b2bf-755e98b0bb78" providerId="ADAL" clId="{74F7D31B-912B-4372-B202-61EAE5D331AE}" dt="2024-02-19T22:37:13.072" v="6" actId="13244"/>
        <pc:sldMkLst>
          <pc:docMk/>
          <pc:sldMk cId="825861868" sldId="298"/>
        </pc:sldMkLst>
        <pc:spChg chg="mod">
          <ac:chgData name="Nerurkar, Mukul (NIH/NHGRI) [E]" userId="be8bdb26-adc5-400f-b2bf-755e98b0bb78" providerId="ADAL" clId="{74F7D31B-912B-4372-B202-61EAE5D331AE}" dt="2024-02-19T22:37:13.072" v="6" actId="13244"/>
          <ac:spMkLst>
            <pc:docMk/>
            <pc:sldMk cId="825861868" sldId="298"/>
            <ac:spMk id="3" creationId="{17847E93-FE60-4B76-9356-55677673ED05}"/>
          </ac:spMkLst>
        </pc:spChg>
      </pc:sldChg>
      <pc:sldChg chg="modSp">
        <pc:chgData name="Nerurkar, Mukul (NIH/NHGRI) [E]" userId="be8bdb26-adc5-400f-b2bf-755e98b0bb78" providerId="ADAL" clId="{74F7D31B-912B-4372-B202-61EAE5D331AE}" dt="2024-02-19T23:15:40.871" v="9" actId="13244"/>
        <pc:sldMkLst>
          <pc:docMk/>
          <pc:sldMk cId="110655621" sldId="299"/>
        </pc:sldMkLst>
        <pc:spChg chg="mod">
          <ac:chgData name="Nerurkar, Mukul (NIH/NHGRI) [E]" userId="be8bdb26-adc5-400f-b2bf-755e98b0bb78" providerId="ADAL" clId="{74F7D31B-912B-4372-B202-61EAE5D331AE}" dt="2024-02-19T23:15:40.871" v="9" actId="13244"/>
          <ac:spMkLst>
            <pc:docMk/>
            <pc:sldMk cId="110655621" sldId="299"/>
            <ac:spMk id="3" creationId="{6FC9D4B2-26AE-44D6-8F6F-ADBF674C17E8}"/>
          </ac:spMkLst>
        </pc:spChg>
      </pc:sldChg>
      <pc:sldChg chg="modSp">
        <pc:chgData name="Nerurkar, Mukul (NIH/NHGRI) [E]" userId="be8bdb26-adc5-400f-b2bf-755e98b0bb78" providerId="ADAL" clId="{74F7D31B-912B-4372-B202-61EAE5D331AE}" dt="2024-02-19T23:15:32.971" v="8" actId="13244"/>
        <pc:sldMkLst>
          <pc:docMk/>
          <pc:sldMk cId="1819238016" sldId="303"/>
        </pc:sldMkLst>
        <pc:spChg chg="mod">
          <ac:chgData name="Nerurkar, Mukul (NIH/NHGRI) [E]" userId="be8bdb26-adc5-400f-b2bf-755e98b0bb78" providerId="ADAL" clId="{74F7D31B-912B-4372-B202-61EAE5D331AE}" dt="2024-02-19T23:15:32.971" v="8" actId="13244"/>
          <ac:spMkLst>
            <pc:docMk/>
            <pc:sldMk cId="1819238016" sldId="303"/>
            <ac:spMk id="3" creationId="{3445EB2D-B659-FA78-0EAE-4F2DFF995F6C}"/>
          </ac:spMkLst>
        </pc:spChg>
      </pc:sldChg>
      <pc:sldChg chg="modSp">
        <pc:chgData name="Nerurkar, Mukul (NIH/NHGRI) [E]" userId="be8bdb26-adc5-400f-b2bf-755e98b0bb78" providerId="ADAL" clId="{74F7D31B-912B-4372-B202-61EAE5D331AE}" dt="2024-02-19T22:37:23.358" v="7" actId="13244"/>
        <pc:sldMkLst>
          <pc:docMk/>
          <pc:sldMk cId="1552941446" sldId="304"/>
        </pc:sldMkLst>
        <pc:spChg chg="mod">
          <ac:chgData name="Nerurkar, Mukul (NIH/NHGRI) [E]" userId="be8bdb26-adc5-400f-b2bf-755e98b0bb78" providerId="ADAL" clId="{74F7D31B-912B-4372-B202-61EAE5D331AE}" dt="2024-02-19T22:37:23.358" v="7" actId="13244"/>
          <ac:spMkLst>
            <pc:docMk/>
            <pc:sldMk cId="1552941446" sldId="304"/>
            <ac:spMk id="3" creationId="{265488F7-D4DB-7F70-8374-82EDFCBC24E7}"/>
          </ac:spMkLst>
        </pc:spChg>
      </pc:sldChg>
      <pc:sldChg chg="modSp">
        <pc:chgData name="Nerurkar, Mukul (NIH/NHGRI) [E]" userId="be8bdb26-adc5-400f-b2bf-755e98b0bb78" providerId="ADAL" clId="{74F7D31B-912B-4372-B202-61EAE5D331AE}" dt="2024-02-19T23:15:49.591" v="10" actId="13244"/>
        <pc:sldMkLst>
          <pc:docMk/>
          <pc:sldMk cId="1301796767" sldId="305"/>
        </pc:sldMkLst>
        <pc:spChg chg="mod">
          <ac:chgData name="Nerurkar, Mukul (NIH/NHGRI) [E]" userId="be8bdb26-adc5-400f-b2bf-755e98b0bb78" providerId="ADAL" clId="{74F7D31B-912B-4372-B202-61EAE5D331AE}" dt="2024-02-19T23:15:49.591" v="10" actId="13244"/>
          <ac:spMkLst>
            <pc:docMk/>
            <pc:sldMk cId="1301796767" sldId="305"/>
            <ac:spMk id="3" creationId="{B42441A8-18B5-A698-D408-810E9598FD6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CD2BA2-F4CF-4E48-A6D9-6D48925772B1}" type="datetimeFigureOut">
              <a:rPr lang="en-US" smtClean="0"/>
              <a:t>2/19/2024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E099539-F269-B64D-B583-3588045FCD67}" type="slidenum">
              <a:rPr lang="en-US" smtClean="0"/>
              <a:t>‹#›</a:t>
            </a:fld>
            <a:endParaRPr lang="en-US"/>
          </a:p>
        </p:txBody>
      </p:sp>
    </p:spTree>
    <p:extLst>
      <p:ext uri="{BB962C8B-B14F-4D97-AF65-F5344CB8AC3E}">
        <p14:creationId xmlns:p14="http://schemas.microsoft.com/office/powerpoint/2010/main" val="1554172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401791-AF4A-434F-A100-3EAE938867AD}" type="datetimeFigureOut">
              <a:rPr lang="en-US" smtClean="0"/>
              <a:t>2/19/2024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78BAFF-ADEB-4744-BC7F-43E9D31D4077}" type="slidenum">
              <a:rPr lang="en-US" smtClean="0"/>
              <a:t>‹#›</a:t>
            </a:fld>
            <a:endParaRPr lang="en-US"/>
          </a:p>
        </p:txBody>
      </p:sp>
    </p:spTree>
    <p:extLst>
      <p:ext uri="{BB962C8B-B14F-4D97-AF65-F5344CB8AC3E}">
        <p14:creationId xmlns:p14="http://schemas.microsoft.com/office/powerpoint/2010/main" val="308064526"/>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78BAFF-ADEB-4744-BC7F-43E9D31D4077}" type="slidenum">
              <a:rPr lang="en-US" smtClean="0"/>
              <a:t>1</a:t>
            </a:fld>
            <a:endParaRPr lang="en-US"/>
          </a:p>
        </p:txBody>
      </p:sp>
    </p:spTree>
    <p:extLst>
      <p:ext uri="{BB962C8B-B14F-4D97-AF65-F5344CB8AC3E}">
        <p14:creationId xmlns:p14="http://schemas.microsoft.com/office/powerpoint/2010/main" val="1555413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effectLst/>
                <a:latin typeface="Verdana" panose="020B0604030504040204" pitchFamily="34" charset="0"/>
                <a:ea typeface="Times New Roman" panose="02020603050405020304" pitchFamily="18" charset="0"/>
                <a:cs typeface="Helvetica" panose="020B0604020202020204" pitchFamily="34" charset="0"/>
              </a:rPr>
              <a:t>Since its founding in 1990, the NHGRI ELSI Research Program has supported empirical, analytical and conceptual research to anticipate and address the ethical, legal, and social implications of genetics and genomics.  This broad focus has created a large, diverse, multi-disciplinary community of researchers. </a:t>
            </a:r>
          </a:p>
          <a:p>
            <a:pPr marL="2857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effectLst/>
                <a:latin typeface="Verdana" panose="020B0604030504040204" pitchFamily="34" charset="0"/>
                <a:ea typeface="Times New Roman" panose="02020603050405020304" pitchFamily="18" charset="0"/>
                <a:cs typeface="Helvetica" panose="020B0604020202020204" pitchFamily="34" charset="0"/>
              </a:rPr>
              <a:t>As a result, there is no single society or conference that encompasses the field of ELSI research.</a:t>
            </a:r>
          </a:p>
          <a:p>
            <a:pPr marL="2857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Verdana" panose="020B0604030504040204" pitchFamily="34" charset="0"/>
                <a:ea typeface="Times New Roman" panose="02020603050405020304" pitchFamily="18" charset="0"/>
                <a:cs typeface="Helvetica" panose="020B0604020202020204" pitchFamily="34" charset="0"/>
              </a:rPr>
              <a:t>To address this need, the NHGRI has periodically sponsored a conference to bring the full ELSI researcher community together, known as the ELSI Congress. The m</a:t>
            </a:r>
            <a:r>
              <a:rPr lang="en-US" sz="1800" dirty="0">
                <a:effectLst/>
                <a:ea typeface="Times New Roman" panose="02020603050405020304" pitchFamily="18" charset="0"/>
                <a:cs typeface="Helvetica" panose="020B0604020202020204" pitchFamily="34" charset="0"/>
              </a:rPr>
              <a:t>ost recent ELSI Congresses were supported by a U13 award and held virtually in 2020 and 2022 due to the COVID-19 pandemic</a:t>
            </a:r>
          </a:p>
          <a:p>
            <a:pPr marL="2857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cs typeface="Helvetica" panose="020B0604020202020204" pitchFamily="34" charset="0"/>
              </a:rPr>
              <a:t>Virtual Congresses were widely attended and enabled recording and posting of presentations</a:t>
            </a:r>
            <a:endParaRPr lang="en-US" sz="1800" dirty="0">
              <a:effectLst/>
              <a:ea typeface="Times New Roman" panose="02020603050405020304" pitchFamily="18" charset="0"/>
              <a:cs typeface="Helvetica" panose="020B0604020202020204" pitchFamily="34" charset="0"/>
            </a:endParaRPr>
          </a:p>
          <a:p>
            <a:pPr marL="2857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effectLst/>
                <a:latin typeface="Verdana" panose="020B0604030504040204" pitchFamily="34" charset="0"/>
                <a:ea typeface="Times New Roman" panose="02020603050405020304" pitchFamily="18" charset="0"/>
                <a:cs typeface="Helvetica" panose="020B0604020202020204" pitchFamily="34" charset="0"/>
              </a:rPr>
              <a:t>the final Congress organized under the current U13 award will be held in June 2024  as a hybrid meeting</a:t>
            </a:r>
            <a:endParaRPr lang="en-US" sz="1800" dirty="0">
              <a:effectLst/>
              <a:ea typeface="Times New Roman" panose="02020603050405020304" pitchFamily="18" charset="0"/>
              <a:cs typeface="Helvetica" panose="020B0604020202020204" pitchFamily="34" charset="0"/>
            </a:endParaRPr>
          </a:p>
          <a:p>
            <a:pPr marL="2857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dirty="0">
              <a:effectLst/>
              <a:ea typeface="Times New Roman" panose="02020603050405020304" pitchFamily="18" charset="0"/>
              <a:cs typeface="Helvetica" panose="020B0604020202020204" pitchFamily="34" charset="0"/>
            </a:endParaRPr>
          </a:p>
          <a:p>
            <a:pPr marL="2857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dirty="0">
              <a:solidFill>
                <a:srgbClr val="000000"/>
              </a:solidFill>
              <a:effectLst/>
              <a:latin typeface="Verdana" panose="020B0604030504040204" pitchFamily="34" charset="0"/>
              <a:ea typeface="Times New Roman" panose="02020603050405020304" pitchFamily="18" charset="0"/>
              <a:cs typeface="Helvetica" panose="020B0604020202020204" pitchFamily="34" charset="0"/>
            </a:endParaRPr>
          </a:p>
          <a:p>
            <a:pPr marL="2857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8278BAFF-ADEB-4744-BC7F-43E9D31D4077}" type="slidenum">
              <a:rPr lang="en-US" smtClean="0"/>
              <a:t>2</a:t>
            </a:fld>
            <a:endParaRPr lang="en-US"/>
          </a:p>
        </p:txBody>
      </p:sp>
    </p:spTree>
    <p:extLst>
      <p:ext uri="{BB962C8B-B14F-4D97-AF65-F5344CB8AC3E}">
        <p14:creationId xmlns:p14="http://schemas.microsoft.com/office/powerpoint/2010/main" val="4005119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78BAFF-ADEB-4744-BC7F-43E9D31D4077}" type="slidenum">
              <a:rPr lang="en-US" smtClean="0"/>
              <a:t>3</a:t>
            </a:fld>
            <a:endParaRPr lang="en-US"/>
          </a:p>
        </p:txBody>
      </p:sp>
    </p:spTree>
    <p:extLst>
      <p:ext uri="{BB962C8B-B14F-4D97-AF65-F5344CB8AC3E}">
        <p14:creationId xmlns:p14="http://schemas.microsoft.com/office/powerpoint/2010/main" val="3952995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609585" rtl="0" eaLnBrk="1" fontAlgn="auto" latinLnBrk="0" hangingPunct="1">
              <a:lnSpc>
                <a:spcPct val="100000"/>
              </a:lnSpc>
              <a:spcBef>
                <a:spcPts val="0"/>
              </a:spcBef>
              <a:spcAft>
                <a:spcPts val="0"/>
              </a:spcAft>
              <a:buClrTx/>
              <a:buSzTx/>
              <a:buFontTx/>
              <a:buChar char="-"/>
              <a:tabLst/>
              <a:defRPr/>
            </a:pPr>
            <a:r>
              <a:rPr lang="en-US" dirty="0"/>
              <a:t>The ELSI Congress is envisioned as a multi-day meeting with </a:t>
            </a:r>
            <a:r>
              <a:rPr lang="en-US" sz="1600" dirty="0">
                <a:effectLst/>
                <a:latin typeface="Verdana" panose="020B0604030504040204" pitchFamily="34" charset="0"/>
                <a:ea typeface="Times New Roman" panose="02020603050405020304" pitchFamily="18" charset="0"/>
                <a:cs typeface="Helvetica" panose="020B0604020202020204" pitchFamily="34" charset="0"/>
              </a:rPr>
              <a:t>300 to 400 attendees that will be held biennially</a:t>
            </a:r>
          </a:p>
          <a:p>
            <a:pPr marL="285750" marR="0" lvl="0" indent="-285750" algn="l" defTabSz="609585" rtl="0" eaLnBrk="1" fontAlgn="auto" latinLnBrk="0" hangingPunct="1">
              <a:lnSpc>
                <a:spcPct val="100000"/>
              </a:lnSpc>
              <a:spcBef>
                <a:spcPts val="0"/>
              </a:spcBef>
              <a:spcAft>
                <a:spcPts val="0"/>
              </a:spcAft>
              <a:buClrTx/>
              <a:buSzTx/>
              <a:buFontTx/>
              <a:buChar char="-"/>
              <a:tabLst/>
              <a:defRPr/>
            </a:pPr>
            <a:r>
              <a:rPr lang="en-US" sz="1600" dirty="0">
                <a:effectLst/>
                <a:latin typeface="Verdana" panose="020B0604030504040204" pitchFamily="34" charset="0"/>
                <a:ea typeface="Times New Roman" panose="02020603050405020304" pitchFamily="18" charset="0"/>
                <a:cs typeface="Helvetica" panose="020B0604020202020204" pitchFamily="34" charset="0"/>
              </a:rPr>
              <a:t>The program will include a mix of plenary presentations, </a:t>
            </a:r>
            <a:r>
              <a:rPr lang="en-US" sz="1600" dirty="0">
                <a:effectLst/>
                <a:ea typeface="Times New Roman" panose="02020603050405020304" pitchFamily="18" charset="0"/>
                <a:cs typeface="Helvetica" panose="020B0604020202020204" pitchFamily="34" charset="0"/>
              </a:rPr>
              <a:t>individual presentations, panel sessions, lightning talks, and poster sessions</a:t>
            </a:r>
          </a:p>
          <a:p>
            <a:pPr marL="285750" marR="0" lvl="0" indent="-285750" algn="l" defTabSz="609585" rtl="0" eaLnBrk="1" fontAlgn="auto" latinLnBrk="0" hangingPunct="1">
              <a:lnSpc>
                <a:spcPct val="100000"/>
              </a:lnSpc>
              <a:spcBef>
                <a:spcPts val="0"/>
              </a:spcBef>
              <a:spcAft>
                <a:spcPts val="0"/>
              </a:spcAft>
              <a:buClrTx/>
              <a:buSzTx/>
              <a:buFontTx/>
              <a:buChar char="-"/>
              <a:tabLst/>
              <a:defRPr/>
            </a:pPr>
            <a:r>
              <a:rPr lang="en-US" sz="1600" dirty="0">
                <a:effectLst/>
                <a:ea typeface="Times New Roman" panose="02020603050405020304" pitchFamily="18" charset="0"/>
                <a:cs typeface="Helvetica" panose="020B0604020202020204" pitchFamily="34" charset="0"/>
              </a:rPr>
              <a:t>Will also include dedicated sessions for trainees and early career scholars to encourage networking and career development</a:t>
            </a:r>
          </a:p>
          <a:p>
            <a:pPr marL="285750" marR="0" lvl="0" indent="-285750" algn="l" defTabSz="609585" rtl="0" eaLnBrk="1" fontAlgn="auto" latinLnBrk="0" hangingPunct="1">
              <a:lnSpc>
                <a:spcPct val="100000"/>
              </a:lnSpc>
              <a:spcBef>
                <a:spcPts val="0"/>
              </a:spcBef>
              <a:spcAft>
                <a:spcPts val="0"/>
              </a:spcAft>
              <a:buClrTx/>
              <a:buSzTx/>
              <a:buFontTx/>
              <a:buChar char="-"/>
              <a:tabLst/>
              <a:defRPr/>
            </a:pPr>
            <a:r>
              <a:rPr lang="en-US" sz="1600" dirty="0">
                <a:effectLst/>
                <a:latin typeface="Verdana" panose="020B0604030504040204" pitchFamily="34" charset="0"/>
                <a:ea typeface="Times New Roman" panose="02020603050405020304" pitchFamily="18" charset="0"/>
                <a:cs typeface="Helvetica" panose="020B0604020202020204" pitchFamily="34" charset="0"/>
              </a:rPr>
              <a:t>The ELSI Congress awardee will be charged with all logistical details and arrangements before and during the conference</a:t>
            </a:r>
          </a:p>
          <a:p>
            <a:pPr marL="285750" marR="0" lvl="0" indent="-285750" algn="l" defTabSz="609585" rtl="0" eaLnBrk="1" fontAlgn="auto" latinLnBrk="0" hangingPunct="1">
              <a:lnSpc>
                <a:spcPct val="100000"/>
              </a:lnSpc>
              <a:spcBef>
                <a:spcPts val="0"/>
              </a:spcBef>
              <a:spcAft>
                <a:spcPts val="0"/>
              </a:spcAft>
              <a:buClrTx/>
              <a:buSzTx/>
              <a:buFontTx/>
              <a:buChar char="-"/>
              <a:tabLst/>
              <a:defRPr/>
            </a:pPr>
            <a:r>
              <a:rPr lang="en-US" sz="1600" dirty="0">
                <a:effectLst/>
                <a:latin typeface="Verdana" panose="020B0604030504040204" pitchFamily="34" charset="0"/>
                <a:ea typeface="Times New Roman" panose="02020603050405020304" pitchFamily="18" charset="0"/>
                <a:cs typeface="Helvetica" panose="020B0604020202020204" pitchFamily="34" charset="0"/>
              </a:rPr>
              <a:t>Including creation of a robust process for invitation, submission, review and selection of abstracts. </a:t>
            </a:r>
          </a:p>
          <a:p>
            <a:pPr marL="285750" marR="0" lvl="0" indent="-285750" algn="l" defTabSz="609585" rtl="0" eaLnBrk="1" fontAlgn="auto" latinLnBrk="0" hangingPunct="1">
              <a:lnSpc>
                <a:spcPct val="100000"/>
              </a:lnSpc>
              <a:spcBef>
                <a:spcPts val="0"/>
              </a:spcBef>
              <a:spcAft>
                <a:spcPts val="0"/>
              </a:spcAft>
              <a:buClrTx/>
              <a:buSzTx/>
              <a:buFontTx/>
              <a:buChar char="-"/>
              <a:tabLst/>
              <a:defRPr/>
            </a:pPr>
            <a:r>
              <a:rPr lang="en-US" sz="1600" dirty="0">
                <a:effectLst/>
                <a:latin typeface="Verdana" panose="020B0604030504040204" pitchFamily="34" charset="0"/>
                <a:ea typeface="Times New Roman" panose="02020603050405020304" pitchFamily="18" charset="0"/>
                <a:cs typeface="Helvetica" panose="020B0604020202020204" pitchFamily="34" charset="0"/>
              </a:rPr>
              <a:t>And creation of a clear</a:t>
            </a:r>
            <a:r>
              <a:rPr lang="en-US" sz="1600" dirty="0">
                <a:ea typeface="Times New Roman" panose="02020603050405020304" pitchFamily="18" charset="0"/>
                <a:cs typeface="Helvetica" panose="020B0604020202020204" pitchFamily="34" charset="0"/>
              </a:rPr>
              <a:t> process </a:t>
            </a:r>
            <a:r>
              <a:rPr lang="en-US" sz="1600" dirty="0">
                <a:effectLst/>
                <a:ea typeface="Times New Roman" panose="02020603050405020304" pitchFamily="18" charset="0"/>
                <a:cs typeface="Helvetica" panose="020B0604020202020204" pitchFamily="34" charset="0"/>
              </a:rPr>
              <a:t>for review of travel award applications from trainees, researchers from under-resourced institutions and/or researchers from low- and middle-income countries</a:t>
            </a:r>
            <a:endParaRPr lang="en-US" sz="1600" dirty="0">
              <a:effectLst/>
              <a:latin typeface="Verdana" panose="020B0604030504040204" pitchFamily="34" charset="0"/>
              <a:ea typeface="Times New Roman" panose="02020603050405020304" pitchFamily="18" charset="0"/>
              <a:cs typeface="Helvetica" panose="020B0604020202020204" pitchFamily="34" charset="0"/>
            </a:endParaRPr>
          </a:p>
          <a:p>
            <a:pPr marL="285750" marR="0" lvl="0" indent="-285750" algn="l" defTabSz="609585" rtl="0" eaLnBrk="1" fontAlgn="auto" latinLnBrk="0" hangingPunct="1">
              <a:lnSpc>
                <a:spcPct val="100000"/>
              </a:lnSpc>
              <a:spcBef>
                <a:spcPts val="0"/>
              </a:spcBef>
              <a:spcAft>
                <a:spcPts val="0"/>
              </a:spcAft>
              <a:buClrTx/>
              <a:buSzTx/>
              <a:buFontTx/>
              <a:buChar char="-"/>
              <a:tabLst/>
              <a:defRPr/>
            </a:pPr>
            <a:r>
              <a:rPr lang="en-US" sz="1600" dirty="0">
                <a:solidFill>
                  <a:srgbClr val="000000"/>
                </a:solidFill>
                <a:effectLst/>
                <a:latin typeface="Verdana" panose="020B0604030504040204" pitchFamily="34" charset="0"/>
                <a:ea typeface="Times New Roman" panose="02020603050405020304" pitchFamily="18" charset="0"/>
                <a:cs typeface="Helvetica" panose="020B0604020202020204" pitchFamily="34" charset="0"/>
              </a:rPr>
              <a:t>The ELSI Congress awardee will work in consultation with NHGRI ELSI Program staff to form an organizing committee with representation from across the ELSI Research community.  The ELSI Congress Organizing Committee will identify one or more themes for the Congress; design the program; develop strategies for publicity; and identify plenary speakers. </a:t>
            </a:r>
            <a:endParaRPr lang="en-US" sz="2400" dirty="0"/>
          </a:p>
          <a:p>
            <a:pPr marL="285750" marR="0" lvl="0" indent="-285750" algn="l" defTabSz="609585" rtl="0" eaLnBrk="1" fontAlgn="auto" latinLnBrk="0" hangingPunct="1">
              <a:lnSpc>
                <a:spcPct val="100000"/>
              </a:lnSpc>
              <a:spcBef>
                <a:spcPts val="0"/>
              </a:spcBef>
              <a:spcAft>
                <a:spcPts val="0"/>
              </a:spcAft>
              <a:buClrTx/>
              <a:buSzTx/>
              <a:buFontTx/>
              <a:buChar char="-"/>
              <a:tabLst/>
              <a:defRPr/>
            </a:pPr>
            <a:endParaRPr lang="en-US" dirty="0"/>
          </a:p>
          <a:p>
            <a:endParaRPr lang="en-US" dirty="0"/>
          </a:p>
        </p:txBody>
      </p:sp>
      <p:sp>
        <p:nvSpPr>
          <p:cNvPr id="4" name="Slide Number Placeholder 3"/>
          <p:cNvSpPr>
            <a:spLocks noGrp="1"/>
          </p:cNvSpPr>
          <p:nvPr>
            <p:ph type="sldNum" sz="quarter" idx="5"/>
          </p:nvPr>
        </p:nvSpPr>
        <p:spPr/>
        <p:txBody>
          <a:bodyPr/>
          <a:lstStyle/>
          <a:p>
            <a:fld id="{8278BAFF-ADEB-4744-BC7F-43E9D31D4077}" type="slidenum">
              <a:rPr lang="en-US" smtClean="0"/>
              <a:t>4</a:t>
            </a:fld>
            <a:endParaRPr lang="en-US"/>
          </a:p>
        </p:txBody>
      </p:sp>
    </p:spTree>
    <p:extLst>
      <p:ext uri="{BB962C8B-B14F-4D97-AF65-F5344CB8AC3E}">
        <p14:creationId xmlns:p14="http://schemas.microsoft.com/office/powerpoint/2010/main" val="1173087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US" sz="1600">
                <a:latin typeface="Verdana" panose="020B0604030504040204" pitchFamily="34" charset="0"/>
                <a:ea typeface="Times New Roman" panose="02020603050405020304" pitchFamily="18" charset="0"/>
                <a:cs typeface="Times New Roman" panose="02020603050405020304" pitchFamily="18" charset="0"/>
              </a:rPr>
              <a:t>This renewal concept features a few areas of additional emphasis based on the most recent Congress. These include: </a:t>
            </a:r>
          </a:p>
          <a:p>
            <a:pPr marL="285750" marR="0" lvl="0" indent="-285750" algn="l" defTabSz="609585" rtl="0" eaLnBrk="1" fontAlgn="auto" latinLnBrk="0" hangingPunct="1">
              <a:lnSpc>
                <a:spcPct val="100000"/>
              </a:lnSpc>
              <a:spcBef>
                <a:spcPts val="0"/>
              </a:spcBef>
              <a:spcAft>
                <a:spcPts val="0"/>
              </a:spcAft>
              <a:buClrTx/>
              <a:buSzTx/>
              <a:buFontTx/>
              <a:buChar char="-"/>
              <a:tabLst/>
              <a:defRPr/>
            </a:pPr>
            <a:r>
              <a:rPr lang="en-US" sz="1600">
                <a:effectLst/>
                <a:latin typeface="Verdana" panose="020B0604030504040204" pitchFamily="34" charset="0"/>
                <a:ea typeface="Times New Roman" panose="02020603050405020304" pitchFamily="18" charset="0"/>
                <a:cs typeface="Times New Roman" panose="02020603050405020304" pitchFamily="18" charset="0"/>
              </a:rPr>
              <a:t>Maximize accessibility of the ELSI Congress for people with disabilities </a:t>
            </a:r>
          </a:p>
          <a:p>
            <a:pPr marL="285750" marR="0" lvl="0" indent="-285750" algn="l" defTabSz="609585" rtl="0" eaLnBrk="1" fontAlgn="auto" latinLnBrk="0" hangingPunct="1">
              <a:lnSpc>
                <a:spcPct val="100000"/>
              </a:lnSpc>
              <a:spcBef>
                <a:spcPts val="0"/>
              </a:spcBef>
              <a:spcAft>
                <a:spcPts val="0"/>
              </a:spcAft>
              <a:buClrTx/>
              <a:buSzTx/>
              <a:buFontTx/>
              <a:buChar char="-"/>
              <a:tabLst/>
              <a:defRPr/>
            </a:pPr>
            <a:r>
              <a:rPr lang="en-US" sz="1600">
                <a:ea typeface="Times New Roman" panose="02020603050405020304" pitchFamily="18" charset="0"/>
                <a:cs typeface="Times New Roman" panose="02020603050405020304" pitchFamily="18" charset="0"/>
              </a:rPr>
              <a:t>U</a:t>
            </a:r>
            <a:r>
              <a:rPr lang="en-US" sz="1600">
                <a:effectLst/>
                <a:ea typeface="Times New Roman" panose="02020603050405020304" pitchFamily="18" charset="0"/>
                <a:cs typeface="Times New Roman" panose="02020603050405020304" pitchFamily="18" charset="0"/>
              </a:rPr>
              <a:t>se of in-person and virtual content to maximize and enhance participation by individuals who may be unable to attend in person due to limited travel funds, disabilities, medical concerns, family obligations, or other circumstances. </a:t>
            </a:r>
          </a:p>
          <a:p>
            <a:pPr marL="285750" marR="0" lvl="0" indent="-285750" algn="l" defTabSz="609585" rtl="0" eaLnBrk="1" fontAlgn="auto" latinLnBrk="0" hangingPunct="1">
              <a:lnSpc>
                <a:spcPct val="100000"/>
              </a:lnSpc>
              <a:spcBef>
                <a:spcPts val="0"/>
              </a:spcBef>
              <a:spcAft>
                <a:spcPts val="0"/>
              </a:spcAft>
              <a:buClrTx/>
              <a:buSzTx/>
              <a:buFontTx/>
              <a:buChar char="-"/>
              <a:tabLst/>
              <a:defRPr/>
            </a:pPr>
            <a:r>
              <a:rPr lang="en-US" sz="1600">
                <a:effectLst/>
                <a:ea typeface="Times New Roman" panose="02020603050405020304" pitchFamily="18" charset="0"/>
                <a:cs typeface="Helvetica" panose="020B0604020202020204" pitchFamily="34" charset="0"/>
              </a:rPr>
              <a:t>And a robust plan for how the research presented at the Congress will be archived and disseminated</a:t>
            </a:r>
            <a:endParaRPr lang="en-US" sz="1600"/>
          </a:p>
          <a:p>
            <a:pPr marL="285750" marR="0" lvl="0" indent="-285750" algn="l" defTabSz="609585" rtl="0" eaLnBrk="1" fontAlgn="auto" latinLnBrk="0" hangingPunct="1">
              <a:lnSpc>
                <a:spcPct val="100000"/>
              </a:lnSpc>
              <a:spcBef>
                <a:spcPts val="0"/>
              </a:spcBef>
              <a:spcAft>
                <a:spcPts val="0"/>
              </a:spcAft>
              <a:buClrTx/>
              <a:buSzTx/>
              <a:buFontTx/>
              <a:buChar char="-"/>
              <a:tabLst/>
              <a:defRPr/>
            </a:pPr>
            <a:endParaRPr lang="en-US" sz="1600" b="1">
              <a:effectLst/>
              <a:latin typeface="Verdana" panose="020B0604030504040204" pitchFamily="34" charset="0"/>
              <a:ea typeface="Times New Roman" panose="02020603050405020304" pitchFamily="18" charset="0"/>
              <a:cs typeface="Times New Roman" panose="02020603050405020304" pitchFamily="18" charset="0"/>
            </a:endParaRPr>
          </a:p>
          <a:p>
            <a:endParaRPr lang="en-US"/>
          </a:p>
        </p:txBody>
      </p:sp>
      <p:sp>
        <p:nvSpPr>
          <p:cNvPr id="4" name="Slide Number Placeholder 3"/>
          <p:cNvSpPr>
            <a:spLocks noGrp="1"/>
          </p:cNvSpPr>
          <p:nvPr>
            <p:ph type="sldNum" sz="quarter" idx="5"/>
          </p:nvPr>
        </p:nvSpPr>
        <p:spPr/>
        <p:txBody>
          <a:bodyPr/>
          <a:lstStyle/>
          <a:p>
            <a:fld id="{8278BAFF-ADEB-4744-BC7F-43E9D31D4077}" type="slidenum">
              <a:rPr lang="en-US" smtClean="0"/>
              <a:t>5</a:t>
            </a:fld>
            <a:endParaRPr lang="en-US"/>
          </a:p>
        </p:txBody>
      </p:sp>
    </p:spTree>
    <p:extLst>
      <p:ext uri="{BB962C8B-B14F-4D97-AF65-F5344CB8AC3E}">
        <p14:creationId xmlns:p14="http://schemas.microsoft.com/office/powerpoint/2010/main" val="30570327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ection Header">
    <p:bg>
      <p:bgPr>
        <a:solidFill>
          <a:schemeClr val="bg1">
            <a:lumMod val="95000"/>
          </a:schemeClr>
        </a:solidFill>
        <a:effectLst/>
      </p:bgPr>
    </p:bg>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244" y="-12504"/>
            <a:ext cx="12213244" cy="6880700"/>
          </a:xfrm>
          <a:prstGeom prst="rect">
            <a:avLst/>
          </a:prstGeom>
        </p:spPr>
      </p:pic>
      <p:sp>
        <p:nvSpPr>
          <p:cNvPr id="3" name="Text Placeholder 2"/>
          <p:cNvSpPr>
            <a:spLocks noGrp="1"/>
          </p:cNvSpPr>
          <p:nvPr>
            <p:ph type="body" idx="1" hasCustomPrompt="1"/>
          </p:nvPr>
        </p:nvSpPr>
        <p:spPr>
          <a:xfrm>
            <a:off x="576232" y="3661485"/>
            <a:ext cx="11024168" cy="421525"/>
          </a:xfrm>
        </p:spPr>
        <p:txBody>
          <a:bodyPr lIns="0"/>
          <a:lstStyle>
            <a:lvl1pPr marL="0" indent="0">
              <a:buNone/>
              <a:defRPr sz="2400" b="1">
                <a:solidFill>
                  <a:schemeClr val="tx2"/>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Name</a:t>
            </a:r>
          </a:p>
        </p:txBody>
      </p:sp>
      <p:sp>
        <p:nvSpPr>
          <p:cNvPr id="7" name="Text Placeholder 2"/>
          <p:cNvSpPr>
            <a:spLocks noGrp="1"/>
          </p:cNvSpPr>
          <p:nvPr>
            <p:ph type="body" idx="13" hasCustomPrompt="1"/>
          </p:nvPr>
        </p:nvSpPr>
        <p:spPr>
          <a:xfrm>
            <a:off x="576232" y="4083010"/>
            <a:ext cx="11024168" cy="314847"/>
          </a:xfrm>
        </p:spPr>
        <p:txBody>
          <a:bodyPr lIns="0">
            <a:normAutofit/>
          </a:bodyPr>
          <a:lstStyle>
            <a:lvl1pPr marL="0" indent="0">
              <a:buNone/>
              <a:defRPr sz="1600" b="0">
                <a:solidFill>
                  <a:schemeClr val="tx2"/>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Professional Title, Branch or Division</a:t>
            </a:r>
          </a:p>
        </p:txBody>
      </p:sp>
      <p:sp>
        <p:nvSpPr>
          <p:cNvPr id="14" name="Text Placeholder 2"/>
          <p:cNvSpPr>
            <a:spLocks noGrp="1"/>
          </p:cNvSpPr>
          <p:nvPr>
            <p:ph type="body" idx="14" hasCustomPrompt="1"/>
          </p:nvPr>
        </p:nvSpPr>
        <p:spPr>
          <a:xfrm>
            <a:off x="576232" y="4397857"/>
            <a:ext cx="11024168" cy="314847"/>
          </a:xfrm>
        </p:spPr>
        <p:txBody>
          <a:bodyPr lIns="0">
            <a:noAutofit/>
          </a:bodyPr>
          <a:lstStyle>
            <a:lvl1pPr marL="0" indent="0">
              <a:buNone/>
              <a:defRPr sz="1400" b="0">
                <a:solidFill>
                  <a:schemeClr val="tx2"/>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Date</a:t>
            </a:r>
          </a:p>
        </p:txBody>
      </p:sp>
      <p:sp>
        <p:nvSpPr>
          <p:cNvPr id="2" name="Title 1"/>
          <p:cNvSpPr>
            <a:spLocks noGrp="1"/>
          </p:cNvSpPr>
          <p:nvPr>
            <p:ph type="title" hasCustomPrompt="1"/>
          </p:nvPr>
        </p:nvSpPr>
        <p:spPr>
          <a:xfrm>
            <a:off x="576071" y="1065928"/>
            <a:ext cx="11039858" cy="2414177"/>
          </a:xfrm>
        </p:spPr>
        <p:txBody>
          <a:bodyPr lIns="0" anchor="b" anchorCtr="0">
            <a:normAutofit/>
          </a:bodyPr>
          <a:lstStyle>
            <a:lvl1pPr>
              <a:defRPr sz="5867" b="1">
                <a:ln>
                  <a:noFill/>
                </a:ln>
                <a:solidFill>
                  <a:schemeClr val="accent6"/>
                </a:solidFill>
              </a:defRPr>
            </a:lvl1pPr>
          </a:lstStyle>
          <a:p>
            <a:r>
              <a:rPr lang="en-US"/>
              <a:t>Talk Title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071" y="5604370"/>
            <a:ext cx="900103" cy="904309"/>
          </a:xfrm>
          <a:prstGeom prst="rect">
            <a:avLst/>
          </a:prstGeom>
        </p:spPr>
      </p:pic>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52012" y="5844456"/>
            <a:ext cx="2157819" cy="450687"/>
          </a:xfrm>
          <a:prstGeom prst="rect">
            <a:avLst/>
          </a:prstGeom>
        </p:spPr>
      </p:pic>
      <p:pic>
        <p:nvPicPr>
          <p:cNvPr id="13" name="Picture 1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033871" y="5700983"/>
            <a:ext cx="1530351" cy="711277"/>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7385" cy="6858000"/>
          </a:xfrm>
          <a:prstGeom prst="rect">
            <a:avLst/>
          </a:prstGeom>
        </p:spPr>
      </p:pic>
    </p:spTree>
    <p:extLst>
      <p:ext uri="{BB962C8B-B14F-4D97-AF65-F5344CB8AC3E}">
        <p14:creationId xmlns:p14="http://schemas.microsoft.com/office/powerpoint/2010/main" val="1431337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Divider Slide">
    <p:spTree>
      <p:nvGrpSpPr>
        <p:cNvPr id="1" name=""/>
        <p:cNvGrpSpPr/>
        <p:nvPr/>
      </p:nvGrpSpPr>
      <p:grpSpPr>
        <a:xfrm>
          <a:off x="0" y="0"/>
          <a:ext cx="0" cy="0"/>
          <a:chOff x="0" y="0"/>
          <a:chExt cx="0" cy="0"/>
        </a:xfrm>
      </p:grpSpPr>
      <p:sp>
        <p:nvSpPr>
          <p:cNvPr id="6" name="Rectangle 5"/>
          <p:cNvSpPr/>
          <p:nvPr userDrawn="1"/>
        </p:nvSpPr>
        <p:spPr>
          <a:xfrm>
            <a:off x="952" y="0"/>
            <a:ext cx="1219104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244" y="-12504"/>
            <a:ext cx="12213244" cy="6880700"/>
          </a:xfrm>
          <a:prstGeom prst="rect">
            <a:avLst/>
          </a:prstGeom>
        </p:spPr>
      </p:pic>
      <p:sp>
        <p:nvSpPr>
          <p:cNvPr id="3" name="Date Placeholder 2"/>
          <p:cNvSpPr>
            <a:spLocks noGrp="1"/>
          </p:cNvSpPr>
          <p:nvPr>
            <p:ph type="dt" sz="half" idx="10"/>
          </p:nvPr>
        </p:nvSpPr>
        <p:spPr/>
        <p:txBody>
          <a:bodyPr/>
          <a:lstStyle/>
          <a:p>
            <a:endParaRPr lang="en-US"/>
          </a:p>
        </p:txBody>
      </p:sp>
      <p:sp>
        <p:nvSpPr>
          <p:cNvPr id="15" name="Title 1"/>
          <p:cNvSpPr>
            <a:spLocks noGrp="1"/>
          </p:cNvSpPr>
          <p:nvPr>
            <p:ph type="ctrTitle"/>
          </p:nvPr>
        </p:nvSpPr>
        <p:spPr>
          <a:xfrm>
            <a:off x="576071" y="2163931"/>
            <a:ext cx="11039857" cy="1604433"/>
          </a:xfrm>
        </p:spPr>
        <p:txBody>
          <a:bodyPr lIns="0" anchor="t" anchorCtr="0">
            <a:normAutofit/>
          </a:bodyPr>
          <a:lstStyle>
            <a:lvl1pPr algn="l">
              <a:defRPr sz="5400">
                <a:solidFill>
                  <a:schemeClr val="bg1"/>
                </a:solidFill>
              </a:defRPr>
            </a:lvl1pPr>
          </a:lstStyle>
          <a:p>
            <a:endParaRPr lang="en-US"/>
          </a:p>
        </p:txBody>
      </p:sp>
      <p:sp>
        <p:nvSpPr>
          <p:cNvPr id="17" name="Slide Number Placeholder 15">
            <a:extLst>
              <a:ext uri="{FF2B5EF4-FFF2-40B4-BE49-F238E27FC236}">
                <a16:creationId xmlns:a16="http://schemas.microsoft.com/office/drawing/2014/main" id="{B169196B-A82B-4AA1-8563-87EF14040DC7}"/>
              </a:ext>
            </a:extLst>
          </p:cNvPr>
          <p:cNvSpPr>
            <a:spLocks noGrp="1"/>
          </p:cNvSpPr>
          <p:nvPr>
            <p:ph type="sldNum" sz="quarter" idx="4"/>
          </p:nvPr>
        </p:nvSpPr>
        <p:spPr>
          <a:xfrm>
            <a:off x="11650824" y="6356352"/>
            <a:ext cx="349059" cy="365125"/>
          </a:xfrm>
          <a:prstGeom prst="rect">
            <a:avLst/>
          </a:prstGeom>
        </p:spPr>
        <p:txBody>
          <a:bodyPr anchor="ctr" anchorCtr="0"/>
          <a:lstStyle>
            <a:lvl1pPr>
              <a:defRPr sz="1050" b="1">
                <a:solidFill>
                  <a:schemeClr val="bg1"/>
                </a:solidFill>
              </a:defRPr>
            </a:lvl1pPr>
          </a:lstStyle>
          <a:p>
            <a:fld id="{A59FB69D-9E19-4FB8-BEAE-20F88589C44A}" type="slidenum">
              <a:rPr lang="en-US" smtClean="0"/>
              <a:pPr/>
              <a:t>‹#›</a:t>
            </a:fld>
            <a:endParaRPr lang="en-US"/>
          </a:p>
        </p:txBody>
      </p:sp>
      <p:sp>
        <p:nvSpPr>
          <p:cNvPr id="20" name="Footer Placeholder 4"/>
          <p:cNvSpPr>
            <a:spLocks noGrp="1"/>
          </p:cNvSpPr>
          <p:nvPr>
            <p:ph type="ftr" sz="quarter" idx="3"/>
          </p:nvPr>
        </p:nvSpPr>
        <p:spPr>
          <a:xfrm>
            <a:off x="5247249" y="6356351"/>
            <a:ext cx="6222953" cy="366183"/>
          </a:xfrm>
          <a:prstGeom prst="rect">
            <a:avLst/>
          </a:prstGeom>
        </p:spPr>
        <p:txBody>
          <a:bodyPr anchor="ctr" anchorCtr="0"/>
          <a:lstStyle>
            <a:lvl1pPr algn="r">
              <a:defRPr sz="1100">
                <a:solidFill>
                  <a:schemeClr val="bg1"/>
                </a:solidFill>
              </a:defRPr>
            </a:lvl1pPr>
          </a:lstStyle>
          <a:p>
            <a:endParaRPr lang="en-US"/>
          </a:p>
        </p:txBody>
      </p:sp>
      <p:pic>
        <p:nvPicPr>
          <p:cNvPr id="21" name="Pictur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8327" y="6299010"/>
            <a:ext cx="456253" cy="438477"/>
          </a:xfrm>
          <a:prstGeom prst="rect">
            <a:avLst/>
          </a:prstGeom>
        </p:spPr>
      </p:pic>
      <p:sp>
        <p:nvSpPr>
          <p:cNvPr id="14" name="Header Rule">
            <a:extLst>
              <a:ext uri="{FF2B5EF4-FFF2-40B4-BE49-F238E27FC236}">
                <a16:creationId xmlns:a16="http://schemas.microsoft.com/office/drawing/2014/main" id="{4DF04FB6-DC97-4C1D-9A00-6E8187CF934D}"/>
              </a:ext>
            </a:extLst>
          </p:cNvPr>
          <p:cNvSpPr/>
          <p:nvPr userDrawn="1"/>
        </p:nvSpPr>
        <p:spPr>
          <a:xfrm>
            <a:off x="576071" y="1757368"/>
            <a:ext cx="402336" cy="1188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Divider Slide">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244" y="-12504"/>
            <a:ext cx="12213244" cy="6880700"/>
          </a:xfrm>
          <a:prstGeom prst="rect">
            <a:avLst/>
          </a:prstGeom>
        </p:spPr>
      </p:pic>
      <p:sp>
        <p:nvSpPr>
          <p:cNvPr id="3" name="Date Placeholder 2"/>
          <p:cNvSpPr>
            <a:spLocks noGrp="1"/>
          </p:cNvSpPr>
          <p:nvPr>
            <p:ph type="dt" sz="half" idx="10"/>
          </p:nvPr>
        </p:nvSpPr>
        <p:spPr/>
        <p:txBody>
          <a:bodyPr/>
          <a:lstStyle/>
          <a:p>
            <a:endParaRPr lang="en-US"/>
          </a:p>
        </p:txBody>
      </p:sp>
      <p:sp>
        <p:nvSpPr>
          <p:cNvPr id="15" name="Title 1"/>
          <p:cNvSpPr>
            <a:spLocks noGrp="1"/>
          </p:cNvSpPr>
          <p:nvPr>
            <p:ph type="ctrTitle"/>
          </p:nvPr>
        </p:nvSpPr>
        <p:spPr>
          <a:xfrm>
            <a:off x="576071" y="2163931"/>
            <a:ext cx="11039857" cy="1604433"/>
          </a:xfrm>
        </p:spPr>
        <p:txBody>
          <a:bodyPr lIns="0" anchor="t" anchorCtr="0">
            <a:normAutofit/>
          </a:bodyPr>
          <a:lstStyle>
            <a:lvl1pPr algn="l">
              <a:defRPr sz="5400">
                <a:solidFill>
                  <a:schemeClr val="tx1"/>
                </a:solidFill>
              </a:defRPr>
            </a:lvl1pPr>
          </a:lstStyle>
          <a:p>
            <a:endParaRPr lang="en-US"/>
          </a:p>
        </p:txBody>
      </p:sp>
      <p:sp>
        <p:nvSpPr>
          <p:cNvPr id="17" name="Slide Number Placeholder 15">
            <a:extLst>
              <a:ext uri="{FF2B5EF4-FFF2-40B4-BE49-F238E27FC236}">
                <a16:creationId xmlns:a16="http://schemas.microsoft.com/office/drawing/2014/main" id="{B169196B-A82B-4AA1-8563-87EF14040DC7}"/>
              </a:ext>
            </a:extLst>
          </p:cNvPr>
          <p:cNvSpPr>
            <a:spLocks noGrp="1"/>
          </p:cNvSpPr>
          <p:nvPr>
            <p:ph type="sldNum" sz="quarter" idx="4"/>
          </p:nvPr>
        </p:nvSpPr>
        <p:spPr>
          <a:xfrm>
            <a:off x="11650824" y="6356352"/>
            <a:ext cx="349059" cy="365125"/>
          </a:xfrm>
          <a:prstGeom prst="rect">
            <a:avLst/>
          </a:prstGeom>
        </p:spPr>
        <p:txBody>
          <a:bodyPr anchor="ctr" anchorCtr="0"/>
          <a:lstStyle>
            <a:lvl1pPr>
              <a:defRPr sz="1050" b="1">
                <a:solidFill>
                  <a:schemeClr val="accent5"/>
                </a:solidFill>
              </a:defRPr>
            </a:lvl1pPr>
          </a:lstStyle>
          <a:p>
            <a:fld id="{A59FB69D-9E19-4FB8-BEAE-20F88589C44A}" type="slidenum">
              <a:rPr lang="en-US" smtClean="0"/>
              <a:pPr/>
              <a:t>‹#›</a:t>
            </a:fld>
            <a:endParaRPr lang="en-US"/>
          </a:p>
        </p:txBody>
      </p:sp>
      <p:sp>
        <p:nvSpPr>
          <p:cNvPr id="20" name="Footer Placeholder 4"/>
          <p:cNvSpPr>
            <a:spLocks noGrp="1"/>
          </p:cNvSpPr>
          <p:nvPr>
            <p:ph type="ftr" sz="quarter" idx="3"/>
          </p:nvPr>
        </p:nvSpPr>
        <p:spPr>
          <a:xfrm>
            <a:off x="5247249" y="6356351"/>
            <a:ext cx="6222953" cy="366183"/>
          </a:xfrm>
          <a:prstGeom prst="rect">
            <a:avLst/>
          </a:prstGeom>
        </p:spPr>
        <p:txBody>
          <a:bodyPr anchor="ctr" anchorCtr="0"/>
          <a:lstStyle>
            <a:lvl1pPr algn="r">
              <a:defRPr sz="1100">
                <a:solidFill>
                  <a:schemeClr val="accent5"/>
                </a:solidFill>
              </a:defRPr>
            </a:lvl1pPr>
          </a:lstStyle>
          <a:p>
            <a:endParaRPr lang="en-US"/>
          </a:p>
        </p:txBody>
      </p:sp>
      <p:pic>
        <p:nvPicPr>
          <p:cNvPr id="21" name="Pictur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8327" y="6299010"/>
            <a:ext cx="456253" cy="438477"/>
          </a:xfrm>
          <a:prstGeom prst="rect">
            <a:avLst/>
          </a:prstGeom>
        </p:spPr>
      </p:pic>
      <p:sp>
        <p:nvSpPr>
          <p:cNvPr id="14" name="Header Rule">
            <a:extLst>
              <a:ext uri="{FF2B5EF4-FFF2-40B4-BE49-F238E27FC236}">
                <a16:creationId xmlns:a16="http://schemas.microsoft.com/office/drawing/2014/main" id="{4DF04FB6-DC97-4C1D-9A00-6E8187CF934D}"/>
              </a:ext>
            </a:extLst>
          </p:cNvPr>
          <p:cNvSpPr/>
          <p:nvPr userDrawn="1"/>
        </p:nvSpPr>
        <p:spPr>
          <a:xfrm>
            <a:off x="576071" y="1757368"/>
            <a:ext cx="402336" cy="1188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7596" y="6333350"/>
            <a:ext cx="392641" cy="373944"/>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F2F2F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6071" y="1121833"/>
            <a:ext cx="11039858" cy="2387600"/>
          </a:xfrm>
        </p:spPr>
        <p:txBody>
          <a:bodyPr anchor="b"/>
          <a:lstStyle>
            <a:lvl1pPr algn="ctr">
              <a:defRPr sz="8000">
                <a:solidFill>
                  <a:schemeClr val="accent6"/>
                </a:solidFill>
              </a:defRPr>
            </a:lvl1pPr>
          </a:lstStyle>
          <a:p>
            <a:r>
              <a:rPr lang="en-US"/>
              <a:t>Click to edit Master title style</a:t>
            </a:r>
          </a:p>
        </p:txBody>
      </p:sp>
      <p:sp>
        <p:nvSpPr>
          <p:cNvPr id="3" name="Subtitle 2"/>
          <p:cNvSpPr>
            <a:spLocks noGrp="1"/>
          </p:cNvSpPr>
          <p:nvPr>
            <p:ph type="subTitle" idx="1"/>
          </p:nvPr>
        </p:nvSpPr>
        <p:spPr>
          <a:xfrm>
            <a:off x="576071" y="3602568"/>
            <a:ext cx="11039858" cy="1655233"/>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7" name="Footer Placeholder 4"/>
          <p:cNvSpPr>
            <a:spLocks noGrp="1"/>
          </p:cNvSpPr>
          <p:nvPr>
            <p:ph type="ftr" sz="quarter" idx="3"/>
          </p:nvPr>
        </p:nvSpPr>
        <p:spPr>
          <a:xfrm>
            <a:off x="5247249" y="6356351"/>
            <a:ext cx="6222953" cy="366183"/>
          </a:xfrm>
          <a:prstGeom prst="rect">
            <a:avLst/>
          </a:prstGeom>
        </p:spPr>
        <p:txBody>
          <a:bodyPr anchor="ctr" anchorCtr="0"/>
          <a:lstStyle>
            <a:lvl1pPr algn="r">
              <a:defRPr sz="1100">
                <a:solidFill>
                  <a:schemeClr val="accent1"/>
                </a:solidFill>
              </a:defRPr>
            </a:lvl1pPr>
          </a:lstStyle>
          <a:p>
            <a:endParaRPr lang="en-US"/>
          </a:p>
        </p:txBody>
      </p:sp>
      <p:sp>
        <p:nvSpPr>
          <p:cNvPr id="8" name="Slide Number Placeholder 15">
            <a:extLst>
              <a:ext uri="{FF2B5EF4-FFF2-40B4-BE49-F238E27FC236}">
                <a16:creationId xmlns:a16="http://schemas.microsoft.com/office/drawing/2014/main" id="{B169196B-A82B-4AA1-8563-87EF14040DC7}"/>
              </a:ext>
            </a:extLst>
          </p:cNvPr>
          <p:cNvSpPr>
            <a:spLocks noGrp="1"/>
          </p:cNvSpPr>
          <p:nvPr>
            <p:ph type="sldNum" sz="quarter" idx="4"/>
          </p:nvPr>
        </p:nvSpPr>
        <p:spPr>
          <a:xfrm>
            <a:off x="11650824" y="6356352"/>
            <a:ext cx="349059" cy="365125"/>
          </a:xfrm>
          <a:prstGeom prst="rect">
            <a:avLst/>
          </a:prstGeom>
        </p:spPr>
        <p:txBody>
          <a:bodyPr anchor="ctr" anchorCtr="0"/>
          <a:lstStyle>
            <a:lvl1pPr>
              <a:defRPr sz="1050" b="1">
                <a:solidFill>
                  <a:schemeClr val="accent1"/>
                </a:solidFill>
              </a:defRPr>
            </a:lvl1pPr>
          </a:lstStyle>
          <a:p>
            <a:fld id="{A59FB69D-9E19-4FB8-BEAE-20F88589C4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76072" y="1813560"/>
            <a:ext cx="11039856" cy="4362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p:cNvSpPr>
            <a:spLocks noGrp="1"/>
          </p:cNvSpPr>
          <p:nvPr>
            <p:ph type="title"/>
          </p:nvPr>
        </p:nvSpPr>
        <p:spPr>
          <a:xfrm>
            <a:off x="576071" y="350520"/>
            <a:ext cx="11039858" cy="1356360"/>
          </a:xfrm>
        </p:spPr>
        <p:txBody>
          <a:bodyPr lIns="0" anchor="ctr" anchorCtr="0">
            <a:normAutofit/>
          </a:bodyPr>
          <a:lstStyle>
            <a:lvl1pPr>
              <a:defRPr sz="4400"/>
            </a:lvl1pPr>
          </a:lstStyle>
          <a:p>
            <a:r>
              <a:rPr lang="en-US"/>
              <a:t>Click to edit Master title style</a:t>
            </a:r>
          </a:p>
        </p:txBody>
      </p:sp>
      <p:sp>
        <p:nvSpPr>
          <p:cNvPr id="4" name="Date Placeholder 3"/>
          <p:cNvSpPr>
            <a:spLocks noGrp="1"/>
          </p:cNvSpPr>
          <p:nvPr>
            <p:ph type="dt" sz="half" idx="10"/>
          </p:nvPr>
        </p:nvSpPr>
        <p:spPr/>
        <p:txBody>
          <a:bodyPr/>
          <a:lstStyle/>
          <a:p>
            <a:endParaRPr lang="en-US"/>
          </a:p>
        </p:txBody>
      </p:sp>
      <p:sp>
        <p:nvSpPr>
          <p:cNvPr id="10" name="Footer Placeholder 4"/>
          <p:cNvSpPr>
            <a:spLocks noGrp="1"/>
          </p:cNvSpPr>
          <p:nvPr>
            <p:ph type="ftr" sz="quarter" idx="3"/>
          </p:nvPr>
        </p:nvSpPr>
        <p:spPr>
          <a:xfrm>
            <a:off x="5247249" y="6356351"/>
            <a:ext cx="6222953" cy="366183"/>
          </a:xfrm>
          <a:prstGeom prst="rect">
            <a:avLst/>
          </a:prstGeom>
        </p:spPr>
        <p:txBody>
          <a:bodyPr anchor="ctr" anchorCtr="0"/>
          <a:lstStyle>
            <a:lvl1pPr algn="r">
              <a:defRPr sz="1100">
                <a:solidFill>
                  <a:schemeClr val="accent1"/>
                </a:solidFill>
              </a:defRPr>
            </a:lvl1pPr>
          </a:lstStyle>
          <a:p>
            <a:endParaRPr lang="en-US"/>
          </a:p>
        </p:txBody>
      </p:sp>
      <p:sp>
        <p:nvSpPr>
          <p:cNvPr id="11" name="Slide Number Placeholder 15">
            <a:extLst>
              <a:ext uri="{FF2B5EF4-FFF2-40B4-BE49-F238E27FC236}">
                <a16:creationId xmlns:a16="http://schemas.microsoft.com/office/drawing/2014/main" id="{B169196B-A82B-4AA1-8563-87EF14040DC7}"/>
              </a:ext>
            </a:extLst>
          </p:cNvPr>
          <p:cNvSpPr>
            <a:spLocks noGrp="1"/>
          </p:cNvSpPr>
          <p:nvPr>
            <p:ph type="sldNum" sz="quarter" idx="4"/>
          </p:nvPr>
        </p:nvSpPr>
        <p:spPr>
          <a:xfrm>
            <a:off x="11650824" y="6356352"/>
            <a:ext cx="349059" cy="365125"/>
          </a:xfrm>
          <a:prstGeom prst="rect">
            <a:avLst/>
          </a:prstGeom>
        </p:spPr>
        <p:txBody>
          <a:bodyPr anchor="ctr" anchorCtr="0"/>
          <a:lstStyle>
            <a:lvl1pPr>
              <a:defRPr sz="1050" b="1">
                <a:solidFill>
                  <a:schemeClr val="accent1"/>
                </a:solidFill>
              </a:defRPr>
            </a:lvl1pPr>
          </a:lstStyle>
          <a:p>
            <a:fld id="{A59FB69D-9E19-4FB8-BEAE-20F88589C44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6071" y="1710267"/>
            <a:ext cx="11039858" cy="2853267"/>
          </a:xfrm>
        </p:spPr>
        <p:txBody>
          <a:bodyPr anchor="b"/>
          <a:lstStyle>
            <a:lvl1pPr>
              <a:defRPr sz="8000"/>
            </a:lvl1pPr>
          </a:lstStyle>
          <a:p>
            <a:r>
              <a:rPr lang="en-US"/>
              <a:t>Click to edit Master title style</a:t>
            </a:r>
          </a:p>
        </p:txBody>
      </p:sp>
      <p:sp>
        <p:nvSpPr>
          <p:cNvPr id="3" name="Text Placeholder 2"/>
          <p:cNvSpPr>
            <a:spLocks noGrp="1"/>
          </p:cNvSpPr>
          <p:nvPr>
            <p:ph type="body" idx="1"/>
          </p:nvPr>
        </p:nvSpPr>
        <p:spPr>
          <a:xfrm>
            <a:off x="576071" y="4588934"/>
            <a:ext cx="11039858" cy="1500717"/>
          </a:xfrm>
        </p:spPr>
        <p:txBody>
          <a:bodyPr/>
          <a:lstStyle>
            <a:lvl1pPr marL="0" indent="0">
              <a:buNone/>
              <a:defRPr sz="3200">
                <a:solidFill>
                  <a:schemeClr val="tx1">
                    <a:tint val="75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7" name="Footer Placeholder 4"/>
          <p:cNvSpPr>
            <a:spLocks noGrp="1"/>
          </p:cNvSpPr>
          <p:nvPr>
            <p:ph type="ftr" sz="quarter" idx="3"/>
          </p:nvPr>
        </p:nvSpPr>
        <p:spPr>
          <a:xfrm>
            <a:off x="5247249" y="6356351"/>
            <a:ext cx="6222953" cy="366183"/>
          </a:xfrm>
          <a:prstGeom prst="rect">
            <a:avLst/>
          </a:prstGeom>
        </p:spPr>
        <p:txBody>
          <a:bodyPr anchor="ctr" anchorCtr="0"/>
          <a:lstStyle>
            <a:lvl1pPr algn="r">
              <a:defRPr sz="1100">
                <a:solidFill>
                  <a:schemeClr val="accent1"/>
                </a:solidFill>
              </a:defRPr>
            </a:lvl1pPr>
          </a:lstStyle>
          <a:p>
            <a:endParaRPr lang="en-US"/>
          </a:p>
        </p:txBody>
      </p:sp>
      <p:sp>
        <p:nvSpPr>
          <p:cNvPr id="8" name="Slide Number Placeholder 15">
            <a:extLst>
              <a:ext uri="{FF2B5EF4-FFF2-40B4-BE49-F238E27FC236}">
                <a16:creationId xmlns:a16="http://schemas.microsoft.com/office/drawing/2014/main" id="{B169196B-A82B-4AA1-8563-87EF14040DC7}"/>
              </a:ext>
            </a:extLst>
          </p:cNvPr>
          <p:cNvSpPr>
            <a:spLocks noGrp="1"/>
          </p:cNvSpPr>
          <p:nvPr>
            <p:ph type="sldNum" sz="quarter" idx="4"/>
          </p:nvPr>
        </p:nvSpPr>
        <p:spPr>
          <a:xfrm>
            <a:off x="11650824" y="6356352"/>
            <a:ext cx="349059" cy="365125"/>
          </a:xfrm>
          <a:prstGeom prst="rect">
            <a:avLst/>
          </a:prstGeom>
        </p:spPr>
        <p:txBody>
          <a:bodyPr anchor="ctr" anchorCtr="0"/>
          <a:lstStyle>
            <a:lvl1pPr>
              <a:defRPr sz="1050" b="1">
                <a:solidFill>
                  <a:schemeClr val="accent1"/>
                </a:solidFill>
              </a:defRPr>
            </a:lvl1pPr>
          </a:lstStyle>
          <a:p>
            <a:fld id="{A59FB69D-9E19-4FB8-BEAE-20F88589C4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76072" y="1813560"/>
            <a:ext cx="5276088" cy="4362873"/>
          </a:xfrm>
        </p:spPr>
        <p:txBody>
          <a:bodyPr anchor="t" anchorCtr="0">
            <a:normAutofit/>
          </a:bodyPr>
          <a:lstStyle>
            <a:lvl1pPr>
              <a:defRPr sz="28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61166" y="1813560"/>
            <a:ext cx="5554762" cy="4362873"/>
          </a:xfrm>
        </p:spPr>
        <p:txBody>
          <a:bodyPr anchor="t" anchorCtr="0">
            <a:normAutofit/>
          </a:bodyPr>
          <a:lstStyle>
            <a:lvl1pPr>
              <a:defRPr sz="28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12" name="Footer Placeholder 4"/>
          <p:cNvSpPr>
            <a:spLocks noGrp="1"/>
          </p:cNvSpPr>
          <p:nvPr>
            <p:ph type="ftr" sz="quarter" idx="3"/>
          </p:nvPr>
        </p:nvSpPr>
        <p:spPr>
          <a:xfrm>
            <a:off x="5247249" y="6356351"/>
            <a:ext cx="6222953" cy="366183"/>
          </a:xfrm>
          <a:prstGeom prst="rect">
            <a:avLst/>
          </a:prstGeom>
        </p:spPr>
        <p:txBody>
          <a:bodyPr anchor="ctr" anchorCtr="0"/>
          <a:lstStyle>
            <a:lvl1pPr algn="r">
              <a:defRPr sz="1100">
                <a:solidFill>
                  <a:schemeClr val="accent1"/>
                </a:solidFill>
              </a:defRPr>
            </a:lvl1pPr>
          </a:lstStyle>
          <a:p>
            <a:endParaRPr lang="en-US"/>
          </a:p>
        </p:txBody>
      </p:sp>
      <p:sp>
        <p:nvSpPr>
          <p:cNvPr id="13" name="Slide Number Placeholder 15">
            <a:extLst>
              <a:ext uri="{FF2B5EF4-FFF2-40B4-BE49-F238E27FC236}">
                <a16:creationId xmlns:a16="http://schemas.microsoft.com/office/drawing/2014/main" id="{B169196B-A82B-4AA1-8563-87EF14040DC7}"/>
              </a:ext>
            </a:extLst>
          </p:cNvPr>
          <p:cNvSpPr>
            <a:spLocks noGrp="1"/>
          </p:cNvSpPr>
          <p:nvPr>
            <p:ph type="sldNum" sz="quarter" idx="4"/>
          </p:nvPr>
        </p:nvSpPr>
        <p:spPr>
          <a:xfrm>
            <a:off x="11650824" y="6356352"/>
            <a:ext cx="349059" cy="365125"/>
          </a:xfrm>
          <a:prstGeom prst="rect">
            <a:avLst/>
          </a:prstGeom>
        </p:spPr>
        <p:txBody>
          <a:bodyPr anchor="ctr" anchorCtr="0"/>
          <a:lstStyle>
            <a:lvl1pPr>
              <a:defRPr sz="1050" b="1">
                <a:solidFill>
                  <a:schemeClr val="accent1"/>
                </a:solidFill>
              </a:defRPr>
            </a:lvl1pPr>
          </a:lstStyle>
          <a:p>
            <a:fld id="{A59FB69D-9E19-4FB8-BEAE-20F88589C44A}" type="slidenum">
              <a:rPr lang="en-US" smtClean="0"/>
              <a:pPr/>
              <a:t>‹#›</a:t>
            </a:fld>
            <a:endParaRPr lang="en-US"/>
          </a:p>
        </p:txBody>
      </p:sp>
      <p:sp>
        <p:nvSpPr>
          <p:cNvPr id="9" name="Title 1"/>
          <p:cNvSpPr>
            <a:spLocks noGrp="1"/>
          </p:cNvSpPr>
          <p:nvPr>
            <p:ph type="title"/>
          </p:nvPr>
        </p:nvSpPr>
        <p:spPr>
          <a:xfrm>
            <a:off x="576071" y="350520"/>
            <a:ext cx="11039858" cy="1356360"/>
          </a:xfrm>
        </p:spPr>
        <p:txBody>
          <a:bodyPr lIns="0" anchor="ctr" anchorCtr="0">
            <a:normAutofit/>
          </a:bodyPr>
          <a:lstStyle>
            <a:lvl1pPr>
              <a:defRPr sz="4400"/>
            </a:lvl1p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6072" y="1813560"/>
            <a:ext cx="5393654" cy="907984"/>
          </a:xfrm>
        </p:spPr>
        <p:txBody>
          <a:bodyPr anchor="t" anchorCtr="0">
            <a:noAutofit/>
          </a:bodyPr>
          <a:lstStyle>
            <a:lvl1pPr marL="0" indent="0">
              <a:buNone/>
              <a:defRPr sz="28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576072" y="2828223"/>
            <a:ext cx="5393654" cy="3360909"/>
          </a:xfrm>
        </p:spPr>
        <p:txBody>
          <a:bodyPr>
            <a:normAutofit/>
          </a:bodyPr>
          <a:lstStyle>
            <a:lvl1pPr>
              <a:defRPr sz="24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52607" y="1813560"/>
            <a:ext cx="5452436" cy="907984"/>
          </a:xfrm>
        </p:spPr>
        <p:txBody>
          <a:bodyPr anchor="t" anchorCtr="0">
            <a:noAutofit/>
          </a:bodyPr>
          <a:lstStyle>
            <a:lvl1pPr marL="0" indent="0">
              <a:buNone/>
              <a:defRPr sz="28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52607" y="2828223"/>
            <a:ext cx="5452436" cy="3360909"/>
          </a:xfrm>
        </p:spPr>
        <p:txBody>
          <a:bodyPr>
            <a:normAutofit/>
          </a:bodyPr>
          <a:lstStyle>
            <a:lvl1pPr>
              <a:defRPr sz="24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12" name="Footer Placeholder 4"/>
          <p:cNvSpPr>
            <a:spLocks noGrp="1"/>
          </p:cNvSpPr>
          <p:nvPr>
            <p:ph type="ftr" sz="quarter" idx="11"/>
          </p:nvPr>
        </p:nvSpPr>
        <p:spPr>
          <a:xfrm>
            <a:off x="5247249" y="6356351"/>
            <a:ext cx="6222953" cy="366183"/>
          </a:xfrm>
          <a:prstGeom prst="rect">
            <a:avLst/>
          </a:prstGeom>
        </p:spPr>
        <p:txBody>
          <a:bodyPr anchor="ctr" anchorCtr="0"/>
          <a:lstStyle>
            <a:lvl1pPr algn="r">
              <a:defRPr sz="1100">
                <a:solidFill>
                  <a:schemeClr val="accent1"/>
                </a:solidFill>
              </a:defRPr>
            </a:lvl1pPr>
          </a:lstStyle>
          <a:p>
            <a:endParaRPr lang="en-US"/>
          </a:p>
        </p:txBody>
      </p:sp>
      <p:sp>
        <p:nvSpPr>
          <p:cNvPr id="13" name="Slide Number Placeholder 15">
            <a:extLst>
              <a:ext uri="{FF2B5EF4-FFF2-40B4-BE49-F238E27FC236}">
                <a16:creationId xmlns:a16="http://schemas.microsoft.com/office/drawing/2014/main" id="{B169196B-A82B-4AA1-8563-87EF14040DC7}"/>
              </a:ext>
            </a:extLst>
          </p:cNvPr>
          <p:cNvSpPr>
            <a:spLocks noGrp="1"/>
          </p:cNvSpPr>
          <p:nvPr>
            <p:ph type="sldNum" sz="quarter" idx="12"/>
          </p:nvPr>
        </p:nvSpPr>
        <p:spPr>
          <a:xfrm>
            <a:off x="11650824" y="6356352"/>
            <a:ext cx="349059" cy="365125"/>
          </a:xfrm>
          <a:prstGeom prst="rect">
            <a:avLst/>
          </a:prstGeom>
        </p:spPr>
        <p:txBody>
          <a:bodyPr anchor="ctr" anchorCtr="0"/>
          <a:lstStyle>
            <a:lvl1pPr>
              <a:defRPr sz="1050" b="1">
                <a:solidFill>
                  <a:schemeClr val="accent1"/>
                </a:solidFill>
              </a:defRPr>
            </a:lvl1pPr>
          </a:lstStyle>
          <a:p>
            <a:fld id="{A59FB69D-9E19-4FB8-BEAE-20F88589C44A}" type="slidenum">
              <a:rPr lang="en-US" smtClean="0"/>
              <a:pPr/>
              <a:t>‹#›</a:t>
            </a:fld>
            <a:endParaRPr lang="en-US"/>
          </a:p>
        </p:txBody>
      </p:sp>
      <p:sp>
        <p:nvSpPr>
          <p:cNvPr id="11" name="Title 1"/>
          <p:cNvSpPr>
            <a:spLocks noGrp="1"/>
          </p:cNvSpPr>
          <p:nvPr>
            <p:ph type="title"/>
          </p:nvPr>
        </p:nvSpPr>
        <p:spPr>
          <a:xfrm>
            <a:off x="576071" y="350521"/>
            <a:ext cx="11039858" cy="1356360"/>
          </a:xfrm>
        </p:spPr>
        <p:txBody>
          <a:bodyPr lIns="0" anchor="ctr" anchorCtr="0">
            <a:normAutofit/>
          </a:bodyPr>
          <a:lstStyle>
            <a:lvl1pPr>
              <a:defRPr sz="4400"/>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8" name="Footer Placeholder 4"/>
          <p:cNvSpPr>
            <a:spLocks noGrp="1"/>
          </p:cNvSpPr>
          <p:nvPr>
            <p:ph type="ftr" sz="quarter" idx="3"/>
          </p:nvPr>
        </p:nvSpPr>
        <p:spPr>
          <a:xfrm>
            <a:off x="5247249" y="6356351"/>
            <a:ext cx="6222953" cy="366183"/>
          </a:xfrm>
          <a:prstGeom prst="rect">
            <a:avLst/>
          </a:prstGeom>
        </p:spPr>
        <p:txBody>
          <a:bodyPr anchor="ctr" anchorCtr="0"/>
          <a:lstStyle>
            <a:lvl1pPr algn="r">
              <a:defRPr sz="1100">
                <a:solidFill>
                  <a:schemeClr val="accent1"/>
                </a:solidFill>
              </a:defRPr>
            </a:lvl1pPr>
          </a:lstStyle>
          <a:p>
            <a:endParaRPr lang="en-US"/>
          </a:p>
        </p:txBody>
      </p:sp>
      <p:sp>
        <p:nvSpPr>
          <p:cNvPr id="9" name="Slide Number Placeholder 15">
            <a:extLst>
              <a:ext uri="{FF2B5EF4-FFF2-40B4-BE49-F238E27FC236}">
                <a16:creationId xmlns:a16="http://schemas.microsoft.com/office/drawing/2014/main" id="{B169196B-A82B-4AA1-8563-87EF14040DC7}"/>
              </a:ext>
            </a:extLst>
          </p:cNvPr>
          <p:cNvSpPr>
            <a:spLocks noGrp="1"/>
          </p:cNvSpPr>
          <p:nvPr>
            <p:ph type="sldNum" sz="quarter" idx="4"/>
          </p:nvPr>
        </p:nvSpPr>
        <p:spPr>
          <a:xfrm>
            <a:off x="11650824" y="6356352"/>
            <a:ext cx="349059" cy="365125"/>
          </a:xfrm>
          <a:prstGeom prst="rect">
            <a:avLst/>
          </a:prstGeom>
        </p:spPr>
        <p:txBody>
          <a:bodyPr anchor="ctr" anchorCtr="0"/>
          <a:lstStyle>
            <a:lvl1pPr>
              <a:defRPr sz="1050" b="1">
                <a:solidFill>
                  <a:schemeClr val="accent1"/>
                </a:solidFill>
              </a:defRPr>
            </a:lvl1pPr>
          </a:lstStyle>
          <a:p>
            <a:fld id="{A59FB69D-9E19-4FB8-BEAE-20F88589C44A}" type="slidenum">
              <a:rPr lang="en-US" smtClean="0"/>
              <a:pPr/>
              <a:t>‹#›</a:t>
            </a:fld>
            <a:endParaRPr lang="en-US"/>
          </a:p>
        </p:txBody>
      </p:sp>
      <p:sp>
        <p:nvSpPr>
          <p:cNvPr id="6" name="Title 1"/>
          <p:cNvSpPr>
            <a:spLocks noGrp="1"/>
          </p:cNvSpPr>
          <p:nvPr>
            <p:ph type="title"/>
          </p:nvPr>
        </p:nvSpPr>
        <p:spPr>
          <a:xfrm>
            <a:off x="576071" y="350520"/>
            <a:ext cx="11039858" cy="1356360"/>
          </a:xfrm>
        </p:spPr>
        <p:txBody>
          <a:bodyPr lIns="0" anchor="ctr" anchorCtr="0">
            <a:normAutofit/>
          </a:bodyPr>
          <a:lstStyle>
            <a:lvl1pPr>
              <a:defRPr sz="4400"/>
            </a:lvl1pPr>
          </a:lstStyle>
          <a:p>
            <a:r>
              <a:rPr lang="en-US"/>
              <a:t>Click to edit Master title style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5" name="Footer Placeholder 4"/>
          <p:cNvSpPr>
            <a:spLocks noGrp="1"/>
          </p:cNvSpPr>
          <p:nvPr>
            <p:ph type="ftr" sz="quarter" idx="3"/>
          </p:nvPr>
        </p:nvSpPr>
        <p:spPr>
          <a:xfrm>
            <a:off x="5247249" y="6356351"/>
            <a:ext cx="6222953" cy="366183"/>
          </a:xfrm>
          <a:prstGeom prst="rect">
            <a:avLst/>
          </a:prstGeom>
        </p:spPr>
        <p:txBody>
          <a:bodyPr anchor="ctr" anchorCtr="0"/>
          <a:lstStyle>
            <a:lvl1pPr algn="r">
              <a:defRPr sz="1100">
                <a:solidFill>
                  <a:schemeClr val="accent1"/>
                </a:solidFill>
              </a:defRPr>
            </a:lvl1pPr>
          </a:lstStyle>
          <a:p>
            <a:endParaRPr lang="en-US"/>
          </a:p>
        </p:txBody>
      </p:sp>
      <p:sp>
        <p:nvSpPr>
          <p:cNvPr id="6" name="Slide Number Placeholder 15">
            <a:extLst>
              <a:ext uri="{FF2B5EF4-FFF2-40B4-BE49-F238E27FC236}">
                <a16:creationId xmlns:a16="http://schemas.microsoft.com/office/drawing/2014/main" id="{B169196B-A82B-4AA1-8563-87EF14040DC7}"/>
              </a:ext>
            </a:extLst>
          </p:cNvPr>
          <p:cNvSpPr>
            <a:spLocks noGrp="1"/>
          </p:cNvSpPr>
          <p:nvPr>
            <p:ph type="sldNum" sz="quarter" idx="4"/>
          </p:nvPr>
        </p:nvSpPr>
        <p:spPr>
          <a:xfrm>
            <a:off x="11650824" y="6356352"/>
            <a:ext cx="349059" cy="365125"/>
          </a:xfrm>
          <a:prstGeom prst="rect">
            <a:avLst/>
          </a:prstGeom>
        </p:spPr>
        <p:txBody>
          <a:bodyPr anchor="ctr" anchorCtr="0"/>
          <a:lstStyle>
            <a:lvl1pPr>
              <a:defRPr sz="1050" b="1">
                <a:solidFill>
                  <a:schemeClr val="accent1"/>
                </a:solidFill>
              </a:defRPr>
            </a:lvl1pPr>
          </a:lstStyle>
          <a:p>
            <a:fld id="{A59FB69D-9E19-4FB8-BEAE-20F88589C4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6071" y="1839870"/>
            <a:ext cx="11039857" cy="1604433"/>
          </a:xfrm>
        </p:spPr>
        <p:txBody>
          <a:bodyPr lIns="0" anchor="b">
            <a:normAutofit/>
          </a:bodyPr>
          <a:lstStyle>
            <a:lvl1pPr algn="l">
              <a:defRPr sz="5400">
                <a:solidFill>
                  <a:schemeClr val="accent6"/>
                </a:solidFill>
              </a:defRPr>
            </a:lvl1pPr>
          </a:lstStyle>
          <a:p>
            <a:r>
              <a:rPr lang="en-US"/>
              <a:t>Click to edit Master title style</a:t>
            </a:r>
          </a:p>
        </p:txBody>
      </p:sp>
      <p:sp>
        <p:nvSpPr>
          <p:cNvPr id="3" name="Subtitle 2"/>
          <p:cNvSpPr>
            <a:spLocks noGrp="1"/>
          </p:cNvSpPr>
          <p:nvPr>
            <p:ph type="subTitle" idx="1"/>
          </p:nvPr>
        </p:nvSpPr>
        <p:spPr>
          <a:xfrm>
            <a:off x="576071" y="3602568"/>
            <a:ext cx="11039858" cy="1655233"/>
          </a:xfrm>
        </p:spPr>
        <p:txBody>
          <a:bodyPr lIns="0"/>
          <a:lstStyle>
            <a:lvl1pPr marL="0" indent="0" algn="l">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10" name="Footer Placeholder 4"/>
          <p:cNvSpPr>
            <a:spLocks noGrp="1"/>
          </p:cNvSpPr>
          <p:nvPr>
            <p:ph type="ftr" sz="quarter" idx="3"/>
          </p:nvPr>
        </p:nvSpPr>
        <p:spPr>
          <a:xfrm>
            <a:off x="5247249" y="6356351"/>
            <a:ext cx="6222953" cy="366183"/>
          </a:xfrm>
          <a:prstGeom prst="rect">
            <a:avLst/>
          </a:prstGeom>
        </p:spPr>
        <p:txBody>
          <a:bodyPr anchor="ctr" anchorCtr="0"/>
          <a:lstStyle>
            <a:lvl1pPr algn="r">
              <a:defRPr sz="1100">
                <a:solidFill>
                  <a:schemeClr val="accent1"/>
                </a:solidFill>
              </a:defRPr>
            </a:lvl1pPr>
          </a:lstStyle>
          <a:p>
            <a:endParaRPr lang="en-US"/>
          </a:p>
        </p:txBody>
      </p:sp>
      <p:sp>
        <p:nvSpPr>
          <p:cNvPr id="11" name="Slide Number Placeholder 15">
            <a:extLst>
              <a:ext uri="{FF2B5EF4-FFF2-40B4-BE49-F238E27FC236}">
                <a16:creationId xmlns:a16="http://schemas.microsoft.com/office/drawing/2014/main" id="{B169196B-A82B-4AA1-8563-87EF14040DC7}"/>
              </a:ext>
            </a:extLst>
          </p:cNvPr>
          <p:cNvSpPr>
            <a:spLocks noGrp="1"/>
          </p:cNvSpPr>
          <p:nvPr>
            <p:ph type="sldNum" sz="quarter" idx="4"/>
          </p:nvPr>
        </p:nvSpPr>
        <p:spPr>
          <a:xfrm>
            <a:off x="11650824" y="6356352"/>
            <a:ext cx="349059" cy="365125"/>
          </a:xfrm>
          <a:prstGeom prst="rect">
            <a:avLst/>
          </a:prstGeom>
        </p:spPr>
        <p:txBody>
          <a:bodyPr anchor="ctr" anchorCtr="0"/>
          <a:lstStyle>
            <a:lvl1pPr>
              <a:defRPr sz="1050" b="1">
                <a:solidFill>
                  <a:schemeClr val="accent1"/>
                </a:solidFill>
              </a:defRPr>
            </a:lvl1pPr>
          </a:lstStyle>
          <a:p>
            <a:fld id="{A59FB69D-9E19-4FB8-BEAE-20F88589C4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9051" y="-3265"/>
            <a:ext cx="12172949" cy="6858000"/>
          </a:xfrm>
          <a:prstGeom prst="rect">
            <a:avLst/>
          </a:prstGeom>
        </p:spPr>
      </p:pic>
      <p:pic>
        <p:nvPicPr>
          <p:cNvPr id="8" name="Picture 7"/>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0"/>
            <a:ext cx="12172949" cy="6858000"/>
          </a:xfrm>
          <a:prstGeom prst="rect">
            <a:avLst/>
          </a:prstGeom>
        </p:spPr>
      </p:pic>
      <p:sp>
        <p:nvSpPr>
          <p:cNvPr id="2" name="Title Placeholder 1"/>
          <p:cNvSpPr>
            <a:spLocks noGrp="1"/>
          </p:cNvSpPr>
          <p:nvPr>
            <p:ph type="title"/>
          </p:nvPr>
        </p:nvSpPr>
        <p:spPr>
          <a:xfrm>
            <a:off x="838200" y="366185"/>
            <a:ext cx="10515600" cy="132503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6684"/>
            <a:ext cx="10515600" cy="43497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6183"/>
          </a:xfrm>
          <a:prstGeom prst="rect">
            <a:avLst/>
          </a:prstGeom>
        </p:spPr>
        <p:txBody>
          <a:bodyPr vert="horz" lIns="91440" tIns="45720" rIns="91440" bIns="45720" rtlCol="0" anchor="ctr"/>
          <a:lstStyle>
            <a:lvl1pPr algn="l">
              <a:defRPr sz="1600">
                <a:solidFill>
                  <a:schemeClr val="tx1">
                    <a:tint val="75000"/>
                  </a:schemeClr>
                </a:solidFill>
              </a:defRPr>
            </a:lvl1pPr>
          </a:lstStyle>
          <a:p>
            <a:endParaRPr lang="en-US"/>
          </a:p>
        </p:txBody>
      </p:sp>
      <p:pic>
        <p:nvPicPr>
          <p:cNvPr id="9" name="Picture 8"/>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37596" y="6333350"/>
            <a:ext cx="392641" cy="373944"/>
          </a:xfrm>
          <a:prstGeom prst="rect">
            <a:avLst/>
          </a:prstGeom>
        </p:spPr>
      </p:pic>
      <p:sp>
        <p:nvSpPr>
          <p:cNvPr id="10" name="Footer Placeholder 4"/>
          <p:cNvSpPr>
            <a:spLocks noGrp="1"/>
          </p:cNvSpPr>
          <p:nvPr>
            <p:ph type="ftr" sz="quarter" idx="3"/>
          </p:nvPr>
        </p:nvSpPr>
        <p:spPr>
          <a:xfrm>
            <a:off x="5247249" y="6356351"/>
            <a:ext cx="6222953" cy="366183"/>
          </a:xfrm>
          <a:prstGeom prst="rect">
            <a:avLst/>
          </a:prstGeom>
        </p:spPr>
        <p:txBody>
          <a:bodyPr anchor="ctr" anchorCtr="0"/>
          <a:lstStyle>
            <a:lvl1pPr algn="r">
              <a:defRPr sz="1100">
                <a:solidFill>
                  <a:schemeClr val="accent1"/>
                </a:solidFill>
              </a:defRPr>
            </a:lvl1pPr>
          </a:lstStyle>
          <a:p>
            <a:endParaRPr lang="en-US"/>
          </a:p>
        </p:txBody>
      </p:sp>
      <p:sp>
        <p:nvSpPr>
          <p:cNvPr id="11" name="Slide Number Placeholder 15">
            <a:extLst>
              <a:ext uri="{FF2B5EF4-FFF2-40B4-BE49-F238E27FC236}">
                <a16:creationId xmlns:a16="http://schemas.microsoft.com/office/drawing/2014/main" id="{B169196B-A82B-4AA1-8563-87EF14040DC7}"/>
              </a:ext>
            </a:extLst>
          </p:cNvPr>
          <p:cNvSpPr>
            <a:spLocks noGrp="1"/>
          </p:cNvSpPr>
          <p:nvPr>
            <p:ph type="sldNum" sz="quarter" idx="4"/>
          </p:nvPr>
        </p:nvSpPr>
        <p:spPr>
          <a:xfrm>
            <a:off x="11650824" y="6356352"/>
            <a:ext cx="349059" cy="365125"/>
          </a:xfrm>
          <a:prstGeom prst="rect">
            <a:avLst/>
          </a:prstGeom>
        </p:spPr>
        <p:txBody>
          <a:bodyPr anchor="ctr" anchorCtr="0"/>
          <a:lstStyle>
            <a:lvl1pPr>
              <a:defRPr sz="1050" b="1">
                <a:solidFill>
                  <a:schemeClr val="accent1"/>
                </a:solidFill>
              </a:defRPr>
            </a:lvl1pPr>
          </a:lstStyle>
          <a:p>
            <a:fld id="{A59FB69D-9E19-4FB8-BEAE-20F88589C44A}" type="slidenum">
              <a:rPr lang="en-US" smtClean="0"/>
              <a:pPr/>
              <a:t>‹#›</a:t>
            </a:fld>
            <a:endParaRPr lang="en-US"/>
          </a:p>
        </p:txBody>
      </p:sp>
    </p:spTree>
    <p:extLst>
      <p:ext uri="{BB962C8B-B14F-4D97-AF65-F5344CB8AC3E}">
        <p14:creationId xmlns:p14="http://schemas.microsoft.com/office/powerpoint/2010/main" val="1774724163"/>
      </p:ext>
    </p:extLst>
  </p:cSld>
  <p:clrMap bg1="lt1" tx1="dk1" bg2="lt2" tx2="dk2" accent1="accent1" accent2="accent2" accent3="accent3" accent4="accent4" accent5="accent5" accent6="accent6" hlink="hlink" folHlink="folHlink"/>
  <p:sldLayoutIdLst>
    <p:sldLayoutId id="2147483783" r:id="rId1"/>
    <p:sldLayoutId id="2147483785" r:id="rId2"/>
    <p:sldLayoutId id="2147483786" r:id="rId3"/>
    <p:sldLayoutId id="2147483787" r:id="rId4"/>
    <p:sldLayoutId id="2147483788" r:id="rId5"/>
    <p:sldLayoutId id="2147483789" r:id="rId6"/>
    <p:sldLayoutId id="2147483790" r:id="rId7"/>
    <p:sldLayoutId id="2147483791" r:id="rId8"/>
    <p:sldLayoutId id="2147483796" r:id="rId9"/>
    <p:sldLayoutId id="2147483803" r:id="rId10"/>
    <p:sldLayoutId id="2147483798" r:id="rId11"/>
    <p:sldLayoutId id="2147483805" r:id="rId12"/>
  </p:sldLayoutIdLst>
  <p:hf hdr="0" ftr="0" dt="0"/>
  <p:txStyles>
    <p:titleStyle>
      <a:lvl1pPr algn="l" defTabSz="1219170" rtl="0" eaLnBrk="1" latinLnBrk="0" hangingPunct="1">
        <a:lnSpc>
          <a:spcPct val="90000"/>
        </a:lnSpc>
        <a:spcBef>
          <a:spcPct val="0"/>
        </a:spcBef>
        <a:buNone/>
        <a:defRPr sz="5333" b="1" kern="1200">
          <a:solidFill>
            <a:schemeClr val="accent6"/>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a:buChar char="•"/>
        <a:defRPr sz="3733" kern="1200">
          <a:solidFill>
            <a:schemeClr val="tx2"/>
          </a:solidFill>
          <a:latin typeface="+mn-lt"/>
          <a:ea typeface="+mn-ea"/>
          <a:cs typeface="+mn-cs"/>
        </a:defRPr>
      </a:lvl1pPr>
      <a:lvl2pPr marL="914377" indent="-304792" algn="l" defTabSz="1219170" rtl="0" eaLnBrk="1" latinLnBrk="0" hangingPunct="1">
        <a:lnSpc>
          <a:spcPct val="90000"/>
        </a:lnSpc>
        <a:spcBef>
          <a:spcPts val="667"/>
        </a:spcBef>
        <a:buFont typeface="Arial"/>
        <a:buChar char="•"/>
        <a:defRPr sz="3200" kern="1200">
          <a:solidFill>
            <a:schemeClr val="tx2"/>
          </a:solidFill>
          <a:latin typeface="+mn-lt"/>
          <a:ea typeface="+mn-ea"/>
          <a:cs typeface="+mn-cs"/>
        </a:defRPr>
      </a:lvl2pPr>
      <a:lvl3pPr marL="1523962" indent="-304792" algn="l" defTabSz="1219170" rtl="0" eaLnBrk="1" latinLnBrk="0" hangingPunct="1">
        <a:lnSpc>
          <a:spcPct val="90000"/>
        </a:lnSpc>
        <a:spcBef>
          <a:spcPts val="667"/>
        </a:spcBef>
        <a:buFont typeface="Arial"/>
        <a:buChar char="•"/>
        <a:defRPr sz="2667" kern="1200">
          <a:solidFill>
            <a:schemeClr val="tx2"/>
          </a:solidFill>
          <a:latin typeface="+mn-lt"/>
          <a:ea typeface="+mn-ea"/>
          <a:cs typeface="+mn-cs"/>
        </a:defRPr>
      </a:lvl3pPr>
      <a:lvl4pPr marL="2133547" indent="-304792" algn="l" defTabSz="1219170" rtl="0" eaLnBrk="1" latinLnBrk="0" hangingPunct="1">
        <a:lnSpc>
          <a:spcPct val="90000"/>
        </a:lnSpc>
        <a:spcBef>
          <a:spcPts val="667"/>
        </a:spcBef>
        <a:buFont typeface="Arial"/>
        <a:buChar char="•"/>
        <a:defRPr sz="2400" kern="1200">
          <a:solidFill>
            <a:schemeClr val="tx2"/>
          </a:solidFill>
          <a:latin typeface="+mn-lt"/>
          <a:ea typeface="+mn-ea"/>
          <a:cs typeface="+mn-cs"/>
        </a:defRPr>
      </a:lvl4pPr>
      <a:lvl5pPr marL="2743131" indent="-304792" algn="l" defTabSz="1219170" rtl="0" eaLnBrk="1" latinLnBrk="0" hangingPunct="1">
        <a:lnSpc>
          <a:spcPct val="90000"/>
        </a:lnSpc>
        <a:spcBef>
          <a:spcPts val="667"/>
        </a:spcBef>
        <a:buFont typeface="Arial"/>
        <a:buChar char="•"/>
        <a:defRPr sz="2400" kern="1200">
          <a:solidFill>
            <a:schemeClr val="tx2"/>
          </a:solidFill>
          <a:latin typeface="+mn-lt"/>
          <a:ea typeface="+mn-ea"/>
          <a:cs typeface="+mn-cs"/>
        </a:defRPr>
      </a:lvl5pPr>
      <a:lvl6pPr marL="3352716" indent="-304792" algn="l" defTabSz="1219170" rtl="0" eaLnBrk="1" latinLnBrk="0" hangingPunct="1">
        <a:lnSpc>
          <a:spcPct val="90000"/>
        </a:lnSpc>
        <a:spcBef>
          <a:spcPts val="667"/>
        </a:spcBef>
        <a:buFont typeface="Arial"/>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76071" y="658153"/>
            <a:ext cx="11039858" cy="2414177"/>
          </a:xfrm>
        </p:spPr>
        <p:txBody>
          <a:bodyPr>
            <a:normAutofit/>
          </a:bodyPr>
          <a:lstStyle/>
          <a:p>
            <a:r>
              <a:rPr lang="en-US" dirty="0"/>
              <a:t>Concept: </a:t>
            </a:r>
            <a:br>
              <a:rPr lang="en-US" dirty="0"/>
            </a:br>
            <a:r>
              <a:rPr lang="en-US" dirty="0"/>
              <a:t>Renewal of the ELSI Congress</a:t>
            </a:r>
          </a:p>
        </p:txBody>
      </p:sp>
      <p:sp>
        <p:nvSpPr>
          <p:cNvPr id="7" name="Text Placeholder 6"/>
          <p:cNvSpPr>
            <a:spLocks noGrp="1"/>
          </p:cNvSpPr>
          <p:nvPr>
            <p:ph type="body" idx="1"/>
          </p:nvPr>
        </p:nvSpPr>
        <p:spPr/>
        <p:txBody>
          <a:bodyPr>
            <a:noAutofit/>
          </a:bodyPr>
          <a:lstStyle/>
          <a:p>
            <a:r>
              <a:rPr lang="en-US" sz="2800"/>
              <a:t>Nicole Lockhart	</a:t>
            </a:r>
          </a:p>
          <a:p>
            <a:r>
              <a:rPr lang="en-US" sz="2800"/>
              <a:t>Program Director, Division of Genomics and Society, NHGRI</a:t>
            </a:r>
          </a:p>
        </p:txBody>
      </p:sp>
      <p:sp>
        <p:nvSpPr>
          <p:cNvPr id="4" name="Text Placeholder 3">
            <a:extLst>
              <a:ext uri="{FF2B5EF4-FFF2-40B4-BE49-F238E27FC236}">
                <a16:creationId xmlns:a16="http://schemas.microsoft.com/office/drawing/2014/main" id="{C80B0367-D8A1-4D69-A7B6-4222481CE0C1}"/>
              </a:ext>
            </a:extLst>
          </p:cNvPr>
          <p:cNvSpPr>
            <a:spLocks noGrp="1"/>
          </p:cNvSpPr>
          <p:nvPr>
            <p:ph type="body" idx="14"/>
          </p:nvPr>
        </p:nvSpPr>
        <p:spPr>
          <a:xfrm>
            <a:off x="576232" y="4746199"/>
            <a:ext cx="11024168" cy="314847"/>
          </a:xfrm>
        </p:spPr>
        <p:txBody>
          <a:bodyPr vert="horz" lIns="0" tIns="45720" rIns="91440" bIns="45720" rtlCol="0" anchor="t">
            <a:noAutofit/>
          </a:bodyPr>
          <a:lstStyle/>
          <a:p>
            <a:r>
              <a:rPr lang="en-US" sz="2800"/>
              <a:t>February 12, 2024</a:t>
            </a:r>
          </a:p>
        </p:txBody>
      </p:sp>
      <p:sp>
        <p:nvSpPr>
          <p:cNvPr id="2" name="Oval 1">
            <a:extLst>
              <a:ext uri="{FF2B5EF4-FFF2-40B4-BE49-F238E27FC236}">
                <a16:creationId xmlns:a16="http://schemas.microsoft.com/office/drawing/2014/main" id="{D7B8F1D2-6D38-423E-8D9E-71F2CC36F813}"/>
              </a:ext>
              <a:ext uri="{C183D7F6-B498-43B3-948B-1728B52AA6E4}">
                <adec:decorative xmlns:adec="http://schemas.microsoft.com/office/drawing/2017/decorative" val="1"/>
              </a:ext>
            </a:extLst>
          </p:cNvPr>
          <p:cNvSpPr/>
          <p:nvPr/>
        </p:nvSpPr>
        <p:spPr>
          <a:xfrm>
            <a:off x="11467475" y="6067269"/>
            <a:ext cx="89941" cy="63708"/>
          </a:xfrm>
          <a:prstGeom prst="ellipse">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6347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1B27B80-0C49-BD34-B3F4-1D8D8F40532B}"/>
              </a:ext>
            </a:extLst>
          </p:cNvPr>
          <p:cNvSpPr>
            <a:spLocks noGrp="1"/>
          </p:cNvSpPr>
          <p:nvPr>
            <p:ph idx="1"/>
          </p:nvPr>
        </p:nvSpPr>
        <p:spPr>
          <a:xfrm>
            <a:off x="576072" y="1173895"/>
            <a:ext cx="10779662" cy="5692703"/>
          </a:xfrm>
        </p:spPr>
        <p:txBody>
          <a:bodyPr>
            <a:normAutofit/>
          </a:bodyPr>
          <a:lstStyle/>
          <a:p>
            <a:pPr>
              <a:lnSpc>
                <a:spcPct val="110000"/>
              </a:lnSpc>
              <a:spcBef>
                <a:spcPts val="600"/>
              </a:spcBef>
            </a:pPr>
            <a:r>
              <a:rPr lang="en-US" sz="3000" dirty="0">
                <a:effectLst/>
                <a:ea typeface="Times New Roman" panose="02020603050405020304" pitchFamily="18" charset="0"/>
                <a:cs typeface="Helvetica" panose="020B0604020202020204" pitchFamily="34" charset="0"/>
              </a:rPr>
              <a:t>NHGRI ELSI Research Program supports empirical, analytical and conceptual research</a:t>
            </a:r>
          </a:p>
          <a:p>
            <a:pPr>
              <a:lnSpc>
                <a:spcPct val="110000"/>
              </a:lnSpc>
              <a:spcBef>
                <a:spcPts val="600"/>
              </a:spcBef>
            </a:pPr>
            <a:r>
              <a:rPr lang="en-US" sz="3000" dirty="0">
                <a:ea typeface="Times New Roman" panose="02020603050405020304" pitchFamily="18" charset="0"/>
                <a:cs typeface="Helvetica" panose="020B0604020202020204" pitchFamily="34" charset="0"/>
              </a:rPr>
              <a:t>N</a:t>
            </a:r>
            <a:r>
              <a:rPr lang="en-US" sz="3000" dirty="0">
                <a:effectLst/>
                <a:ea typeface="Times New Roman" panose="02020603050405020304" pitchFamily="18" charset="0"/>
                <a:cs typeface="Helvetica" panose="020B0604020202020204" pitchFamily="34" charset="0"/>
              </a:rPr>
              <a:t>o society or conference encompasses the field of ELSI research</a:t>
            </a:r>
          </a:p>
          <a:p>
            <a:pPr>
              <a:lnSpc>
                <a:spcPct val="110000"/>
              </a:lnSpc>
              <a:spcBef>
                <a:spcPts val="600"/>
              </a:spcBef>
            </a:pPr>
            <a:r>
              <a:rPr lang="en-US" sz="3000" dirty="0">
                <a:ea typeface="Times New Roman" panose="02020603050405020304" pitchFamily="18" charset="0"/>
                <a:cs typeface="Helvetica" panose="020B0604020202020204" pitchFamily="34" charset="0"/>
              </a:rPr>
              <a:t>M</a:t>
            </a:r>
            <a:r>
              <a:rPr lang="en-US" sz="3000" dirty="0">
                <a:effectLst/>
                <a:ea typeface="Times New Roman" panose="02020603050405020304" pitchFamily="18" charset="0"/>
                <a:cs typeface="Helvetica" panose="020B0604020202020204" pitchFamily="34" charset="0"/>
              </a:rPr>
              <a:t>ost recent ELSI Congresses were supported by a U13 award and held virtually in 2020 and 2022</a:t>
            </a:r>
          </a:p>
          <a:p>
            <a:pPr>
              <a:lnSpc>
                <a:spcPct val="110000"/>
              </a:lnSpc>
              <a:spcBef>
                <a:spcPts val="600"/>
              </a:spcBef>
            </a:pPr>
            <a:r>
              <a:rPr lang="en-US" sz="3000" dirty="0">
                <a:cs typeface="Helvetica" panose="020B0604020202020204" pitchFamily="34" charset="0"/>
              </a:rPr>
              <a:t>Virtual Congresses were widely attended and enabled recording and posting of presentations</a:t>
            </a:r>
          </a:p>
          <a:p>
            <a:pPr>
              <a:lnSpc>
                <a:spcPct val="110000"/>
              </a:lnSpc>
              <a:spcBef>
                <a:spcPts val="600"/>
              </a:spcBef>
            </a:pPr>
            <a:r>
              <a:rPr lang="en-US" sz="3000" dirty="0">
                <a:ea typeface="Times New Roman" panose="02020603050405020304" pitchFamily="18" charset="0"/>
                <a:cs typeface="Helvetica" panose="020B0604020202020204" pitchFamily="34" charset="0"/>
              </a:rPr>
              <a:t>F</a:t>
            </a:r>
            <a:r>
              <a:rPr lang="en-US" sz="3000" dirty="0">
                <a:effectLst/>
                <a:ea typeface="Times New Roman" panose="02020603050405020304" pitchFamily="18" charset="0"/>
                <a:cs typeface="Helvetica" panose="020B0604020202020204" pitchFamily="34" charset="0"/>
              </a:rPr>
              <a:t>inal </a:t>
            </a:r>
            <a:r>
              <a:rPr lang="en-US" sz="3000" dirty="0">
                <a:ea typeface="Times New Roman" panose="02020603050405020304" pitchFamily="18" charset="0"/>
                <a:cs typeface="Helvetica" panose="020B0604020202020204" pitchFamily="34" charset="0"/>
              </a:rPr>
              <a:t>Congress</a:t>
            </a:r>
            <a:r>
              <a:rPr lang="en-US" sz="3000" dirty="0">
                <a:effectLst/>
                <a:ea typeface="Times New Roman" panose="02020603050405020304" pitchFamily="18" charset="0"/>
                <a:cs typeface="Helvetica" panose="020B0604020202020204" pitchFamily="34" charset="0"/>
              </a:rPr>
              <a:t> under the current U13 award in June 2024</a:t>
            </a:r>
            <a:endParaRPr lang="en-US" sz="3000" dirty="0">
              <a:effectLst/>
              <a:ea typeface="Times New Roman" panose="02020603050405020304" pitchFamily="18" charset="0"/>
              <a:cs typeface="Times New Roman" panose="02020603050405020304" pitchFamily="18" charset="0"/>
            </a:endParaRPr>
          </a:p>
          <a:p>
            <a:pPr>
              <a:lnSpc>
                <a:spcPct val="110000"/>
              </a:lnSpc>
              <a:spcBef>
                <a:spcPts val="600"/>
              </a:spcBef>
            </a:pPr>
            <a:endParaRPr lang="en-US" dirty="0"/>
          </a:p>
        </p:txBody>
      </p:sp>
      <p:sp>
        <p:nvSpPr>
          <p:cNvPr id="3" name="Title 2">
            <a:extLst>
              <a:ext uri="{FF2B5EF4-FFF2-40B4-BE49-F238E27FC236}">
                <a16:creationId xmlns:a16="http://schemas.microsoft.com/office/drawing/2014/main" id="{6C7D5B4E-0AA4-FE9C-9781-A449835D123E}"/>
              </a:ext>
            </a:extLst>
          </p:cNvPr>
          <p:cNvSpPr>
            <a:spLocks noGrp="1"/>
          </p:cNvSpPr>
          <p:nvPr>
            <p:ph type="title"/>
          </p:nvPr>
        </p:nvSpPr>
        <p:spPr>
          <a:xfrm>
            <a:off x="576071" y="-106680"/>
            <a:ext cx="11039858" cy="1356360"/>
          </a:xfrm>
        </p:spPr>
        <p:txBody>
          <a:bodyPr/>
          <a:lstStyle/>
          <a:p>
            <a:r>
              <a:rPr lang="en-US"/>
              <a:t>Background</a:t>
            </a:r>
          </a:p>
        </p:txBody>
      </p:sp>
      <p:sp>
        <p:nvSpPr>
          <p:cNvPr id="2" name="Slide Number Placeholder 1">
            <a:extLst>
              <a:ext uri="{FF2B5EF4-FFF2-40B4-BE49-F238E27FC236}">
                <a16:creationId xmlns:a16="http://schemas.microsoft.com/office/drawing/2014/main" id="{302FBEA4-D965-4F4E-BA73-D739B3DD29CC}"/>
              </a:ext>
            </a:extLst>
          </p:cNvPr>
          <p:cNvSpPr>
            <a:spLocks noGrp="1"/>
          </p:cNvSpPr>
          <p:nvPr>
            <p:ph type="sldNum" sz="quarter" idx="4"/>
          </p:nvPr>
        </p:nvSpPr>
        <p:spPr/>
        <p:txBody>
          <a:bodyPr/>
          <a:lstStyle/>
          <a:p>
            <a:fld id="{A59FB69D-9E19-4FB8-BEAE-20F88589C44A}" type="slidenum">
              <a:rPr lang="en-US" smtClean="0"/>
              <a:pPr/>
              <a:t>2</a:t>
            </a:fld>
            <a:endParaRPr lang="en-US"/>
          </a:p>
        </p:txBody>
      </p:sp>
    </p:spTree>
    <p:extLst>
      <p:ext uri="{BB962C8B-B14F-4D97-AF65-F5344CB8AC3E}">
        <p14:creationId xmlns:p14="http://schemas.microsoft.com/office/powerpoint/2010/main" val="3509408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7847E93-FE60-4B76-9356-55677673ED05}"/>
              </a:ext>
            </a:extLst>
          </p:cNvPr>
          <p:cNvSpPr>
            <a:spLocks noGrp="1"/>
          </p:cNvSpPr>
          <p:nvPr>
            <p:ph type="title"/>
          </p:nvPr>
        </p:nvSpPr>
        <p:spPr/>
        <p:txBody>
          <a:bodyPr/>
          <a:lstStyle/>
          <a:p>
            <a:r>
              <a:rPr lang="en-US" dirty="0"/>
              <a:t>Purpose</a:t>
            </a:r>
          </a:p>
        </p:txBody>
      </p:sp>
      <p:sp>
        <p:nvSpPr>
          <p:cNvPr id="2" name="Content Placeholder 1">
            <a:extLst>
              <a:ext uri="{FF2B5EF4-FFF2-40B4-BE49-F238E27FC236}">
                <a16:creationId xmlns:a16="http://schemas.microsoft.com/office/drawing/2014/main" id="{D80FDEDB-1D4B-46EF-B0A0-08B37D2EA86E}"/>
              </a:ext>
            </a:extLst>
          </p:cNvPr>
          <p:cNvSpPr>
            <a:spLocks noGrp="1"/>
          </p:cNvSpPr>
          <p:nvPr>
            <p:ph idx="1"/>
          </p:nvPr>
        </p:nvSpPr>
        <p:spPr/>
        <p:txBody>
          <a:bodyPr>
            <a:normAutofit/>
          </a:bodyPr>
          <a:lstStyle/>
          <a:p>
            <a:pPr marL="511175" indent="-511175">
              <a:buFont typeface="+mj-lt"/>
              <a:buAutoNum type="arabicPeriod"/>
            </a:pPr>
            <a:r>
              <a:rPr lang="en-US" sz="3200" dirty="0">
                <a:ea typeface="Times New Roman" panose="02020603050405020304" pitchFamily="18" charset="0"/>
                <a:cs typeface="Helvetica" panose="020B0604020202020204" pitchFamily="34" charset="0"/>
              </a:rPr>
              <a:t>P</a:t>
            </a:r>
            <a:r>
              <a:rPr lang="en-US" sz="3200" dirty="0">
                <a:effectLst/>
                <a:ea typeface="Times New Roman" panose="02020603050405020304" pitchFamily="18" charset="0"/>
                <a:cs typeface="Helvetica" panose="020B0604020202020204" pitchFamily="34" charset="0"/>
              </a:rPr>
              <a:t>rovide the multidisciplinary ELSI research community with a dedicated conference to come together and share research findings</a:t>
            </a:r>
          </a:p>
          <a:p>
            <a:pPr marL="511175" indent="-511175">
              <a:buFont typeface="+mj-lt"/>
              <a:buAutoNum type="arabicPeriod"/>
            </a:pPr>
            <a:r>
              <a:rPr lang="en-US" sz="3200" dirty="0">
                <a:ea typeface="Times New Roman" panose="02020603050405020304" pitchFamily="18" charset="0"/>
                <a:cs typeface="Helvetica" panose="020B0604020202020204" pitchFamily="34" charset="0"/>
              </a:rPr>
              <a:t>E</a:t>
            </a:r>
            <a:r>
              <a:rPr lang="en-US" sz="3200" dirty="0">
                <a:effectLst/>
                <a:ea typeface="Times New Roman" panose="02020603050405020304" pitchFamily="18" charset="0"/>
                <a:cs typeface="Helvetica" panose="020B0604020202020204" pitchFamily="34" charset="0"/>
              </a:rPr>
              <a:t>ncourage collaboration across the ELSI research community with particular attention to trainees and early career scholars</a:t>
            </a:r>
          </a:p>
          <a:p>
            <a:pPr marL="511175" indent="-511175">
              <a:buFont typeface="+mj-lt"/>
              <a:buAutoNum type="arabicPeriod"/>
            </a:pPr>
            <a:r>
              <a:rPr lang="en-US" sz="3200" dirty="0">
                <a:ea typeface="Times New Roman" panose="02020603050405020304" pitchFamily="18" charset="0"/>
                <a:cs typeface="Helvetica" panose="020B0604020202020204" pitchFamily="34" charset="0"/>
              </a:rPr>
              <a:t>P</a:t>
            </a:r>
            <a:r>
              <a:rPr lang="en-US" sz="3200" dirty="0">
                <a:effectLst/>
                <a:ea typeface="Times New Roman" panose="02020603050405020304" pitchFamily="18" charset="0"/>
                <a:cs typeface="Helvetica" panose="020B0604020202020204" pitchFamily="34" charset="0"/>
              </a:rPr>
              <a:t>rovide a highly accessible format to ensure participation from a broad range of groups interested in ELSI research</a:t>
            </a:r>
            <a:endParaRPr lang="en-US" sz="3200" dirty="0"/>
          </a:p>
        </p:txBody>
      </p:sp>
      <p:sp>
        <p:nvSpPr>
          <p:cNvPr id="4" name="Slide Number Placeholder 3">
            <a:extLst>
              <a:ext uri="{FF2B5EF4-FFF2-40B4-BE49-F238E27FC236}">
                <a16:creationId xmlns:a16="http://schemas.microsoft.com/office/drawing/2014/main" id="{3DCBBA07-C5CF-464E-BCAF-2B8C5332C498}"/>
              </a:ext>
            </a:extLst>
          </p:cNvPr>
          <p:cNvSpPr>
            <a:spLocks noGrp="1"/>
          </p:cNvSpPr>
          <p:nvPr>
            <p:ph type="sldNum" sz="quarter" idx="4"/>
          </p:nvPr>
        </p:nvSpPr>
        <p:spPr/>
        <p:txBody>
          <a:bodyPr/>
          <a:lstStyle/>
          <a:p>
            <a:fld id="{A59FB69D-9E19-4FB8-BEAE-20F88589C44A}" type="slidenum">
              <a:rPr lang="en-US" smtClean="0"/>
              <a:pPr/>
              <a:t>3</a:t>
            </a:fld>
            <a:endParaRPr lang="en-US"/>
          </a:p>
        </p:txBody>
      </p:sp>
    </p:spTree>
    <p:extLst>
      <p:ext uri="{BB962C8B-B14F-4D97-AF65-F5344CB8AC3E}">
        <p14:creationId xmlns:p14="http://schemas.microsoft.com/office/powerpoint/2010/main" val="825861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65488F7-D4DB-7F70-8374-82EDFCBC24E7}"/>
              </a:ext>
            </a:extLst>
          </p:cNvPr>
          <p:cNvSpPr>
            <a:spLocks noGrp="1"/>
          </p:cNvSpPr>
          <p:nvPr>
            <p:ph type="title"/>
          </p:nvPr>
        </p:nvSpPr>
        <p:spPr>
          <a:xfrm>
            <a:off x="576071" y="319526"/>
            <a:ext cx="11039858" cy="1356360"/>
          </a:xfrm>
        </p:spPr>
        <p:txBody>
          <a:bodyPr/>
          <a:lstStyle/>
          <a:p>
            <a:r>
              <a:rPr lang="en-US" dirty="0"/>
              <a:t>Scope and Objectives</a:t>
            </a:r>
          </a:p>
        </p:txBody>
      </p:sp>
      <p:sp>
        <p:nvSpPr>
          <p:cNvPr id="2" name="Content Placeholder 1">
            <a:extLst>
              <a:ext uri="{FF2B5EF4-FFF2-40B4-BE49-F238E27FC236}">
                <a16:creationId xmlns:a16="http://schemas.microsoft.com/office/drawing/2014/main" id="{0FC3090D-1A50-D760-76C9-55A6F0BE79BD}"/>
              </a:ext>
            </a:extLst>
          </p:cNvPr>
          <p:cNvSpPr>
            <a:spLocks noGrp="1"/>
          </p:cNvSpPr>
          <p:nvPr>
            <p:ph idx="1"/>
          </p:nvPr>
        </p:nvSpPr>
        <p:spPr>
          <a:xfrm>
            <a:off x="576072" y="1787471"/>
            <a:ext cx="11039856" cy="4859092"/>
          </a:xfrm>
        </p:spPr>
        <p:txBody>
          <a:bodyPr>
            <a:noAutofit/>
          </a:bodyPr>
          <a:lstStyle/>
          <a:p>
            <a:pPr marL="284163" indent="-284163">
              <a:lnSpc>
                <a:spcPct val="100000"/>
              </a:lnSpc>
              <a:spcBef>
                <a:spcPts val="600"/>
              </a:spcBef>
              <a:spcAft>
                <a:spcPts val="600"/>
              </a:spcAft>
            </a:pPr>
            <a:r>
              <a:rPr lang="en-US" sz="3200" dirty="0"/>
              <a:t>Multi-day meeting with </a:t>
            </a:r>
            <a:r>
              <a:rPr lang="en-US" sz="3200" dirty="0">
                <a:effectLst/>
                <a:ea typeface="Times New Roman" panose="02020603050405020304" pitchFamily="18" charset="0"/>
                <a:cs typeface="Helvetica" panose="020B0604020202020204" pitchFamily="34" charset="0"/>
              </a:rPr>
              <a:t>300 - 400 attendees, held biennially</a:t>
            </a:r>
          </a:p>
          <a:p>
            <a:pPr marL="284163" indent="-284163">
              <a:lnSpc>
                <a:spcPct val="100000"/>
              </a:lnSpc>
              <a:spcBef>
                <a:spcPts val="600"/>
              </a:spcBef>
              <a:spcAft>
                <a:spcPts val="600"/>
              </a:spcAft>
            </a:pPr>
            <a:r>
              <a:rPr lang="en-US" sz="3200" dirty="0">
                <a:ea typeface="Times New Roman" panose="02020603050405020304" pitchFamily="18" charset="0"/>
                <a:cs typeface="Helvetica" panose="020B0604020202020204" pitchFamily="34" charset="0"/>
              </a:rPr>
              <a:t>M</a:t>
            </a:r>
            <a:r>
              <a:rPr lang="en-US" sz="3200" dirty="0">
                <a:effectLst/>
                <a:ea typeface="Times New Roman" panose="02020603050405020304" pitchFamily="18" charset="0"/>
                <a:cs typeface="Helvetica" panose="020B0604020202020204" pitchFamily="34" charset="0"/>
              </a:rPr>
              <a:t>ix of invited and peer-reviewed session formats</a:t>
            </a:r>
          </a:p>
          <a:p>
            <a:pPr marL="284163" indent="-284163">
              <a:lnSpc>
                <a:spcPct val="100000"/>
              </a:lnSpc>
              <a:spcBef>
                <a:spcPts val="600"/>
              </a:spcBef>
              <a:spcAft>
                <a:spcPts val="600"/>
              </a:spcAft>
            </a:pPr>
            <a:r>
              <a:rPr lang="en-US" sz="3200" dirty="0">
                <a:ea typeface="Times New Roman" panose="02020603050405020304" pitchFamily="18" charset="0"/>
                <a:cs typeface="Helvetica" panose="020B0604020202020204" pitchFamily="34" charset="0"/>
              </a:rPr>
              <a:t>D</a:t>
            </a:r>
            <a:r>
              <a:rPr lang="en-US" sz="3200" dirty="0">
                <a:effectLst/>
                <a:ea typeface="Times New Roman" panose="02020603050405020304" pitchFamily="18" charset="0"/>
                <a:cs typeface="Helvetica" panose="020B0604020202020204" pitchFamily="34" charset="0"/>
              </a:rPr>
              <a:t>edicated sessions for trainees and early career scholars</a:t>
            </a:r>
          </a:p>
          <a:p>
            <a:pPr marL="284163" marR="0" indent="-284163">
              <a:lnSpc>
                <a:spcPct val="100000"/>
              </a:lnSpc>
              <a:spcBef>
                <a:spcPts val="600"/>
              </a:spcBef>
              <a:spcAft>
                <a:spcPts val="600"/>
              </a:spcAft>
            </a:pPr>
            <a:r>
              <a:rPr lang="en-US" sz="3200" dirty="0">
                <a:ea typeface="Times New Roman" panose="02020603050405020304" pitchFamily="18" charset="0"/>
                <a:cs typeface="Helvetica" panose="020B0604020202020204" pitchFamily="34" charset="0"/>
              </a:rPr>
              <a:t>R</a:t>
            </a:r>
            <a:r>
              <a:rPr lang="en-US" sz="3200" dirty="0">
                <a:effectLst/>
                <a:ea typeface="Times New Roman" panose="02020603050405020304" pitchFamily="18" charset="0"/>
                <a:cs typeface="Helvetica" panose="020B0604020202020204" pitchFamily="34" charset="0"/>
              </a:rPr>
              <a:t>obust process for invitation, submission, review, and selection of abstracts and travel awards</a:t>
            </a:r>
          </a:p>
          <a:p>
            <a:pPr marL="284163" marR="0" indent="-284163">
              <a:lnSpc>
                <a:spcPct val="100000"/>
              </a:lnSpc>
              <a:spcBef>
                <a:spcPts val="600"/>
              </a:spcBef>
              <a:spcAft>
                <a:spcPts val="600"/>
              </a:spcAft>
            </a:pPr>
            <a:r>
              <a:rPr lang="en-US" sz="3200" dirty="0">
                <a:ea typeface="Times New Roman" panose="02020603050405020304" pitchFamily="18" charset="0"/>
                <a:cs typeface="Times New Roman" panose="02020603050405020304" pitchFamily="18" charset="0"/>
              </a:rPr>
              <a:t>Creation of Congress o</a:t>
            </a:r>
            <a:r>
              <a:rPr lang="en-US" sz="3200" dirty="0">
                <a:effectLst/>
                <a:ea typeface="Times New Roman" panose="02020603050405020304" pitchFamily="18" charset="0"/>
                <a:cs typeface="Times New Roman" panose="02020603050405020304" pitchFamily="18" charset="0"/>
              </a:rPr>
              <a:t>rganizing committee</a:t>
            </a:r>
            <a:endParaRPr lang="en-US" sz="3200" dirty="0"/>
          </a:p>
        </p:txBody>
      </p:sp>
      <p:sp>
        <p:nvSpPr>
          <p:cNvPr id="4" name="Slide Number Placeholder 3">
            <a:extLst>
              <a:ext uri="{FF2B5EF4-FFF2-40B4-BE49-F238E27FC236}">
                <a16:creationId xmlns:a16="http://schemas.microsoft.com/office/drawing/2014/main" id="{2F52E15F-385A-FABC-2B3C-2B26470699F2}"/>
              </a:ext>
            </a:extLst>
          </p:cNvPr>
          <p:cNvSpPr>
            <a:spLocks noGrp="1"/>
          </p:cNvSpPr>
          <p:nvPr>
            <p:ph type="sldNum" sz="quarter" idx="4"/>
          </p:nvPr>
        </p:nvSpPr>
        <p:spPr/>
        <p:txBody>
          <a:bodyPr/>
          <a:lstStyle/>
          <a:p>
            <a:fld id="{A59FB69D-9E19-4FB8-BEAE-20F88589C44A}" type="slidenum">
              <a:rPr lang="en-US" smtClean="0"/>
              <a:pPr/>
              <a:t>4</a:t>
            </a:fld>
            <a:endParaRPr lang="en-US"/>
          </a:p>
        </p:txBody>
      </p:sp>
    </p:spTree>
    <p:extLst>
      <p:ext uri="{BB962C8B-B14F-4D97-AF65-F5344CB8AC3E}">
        <p14:creationId xmlns:p14="http://schemas.microsoft.com/office/powerpoint/2010/main" val="1552941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445EB2D-B659-FA78-0EAE-4F2DFF995F6C}"/>
              </a:ext>
            </a:extLst>
          </p:cNvPr>
          <p:cNvSpPr>
            <a:spLocks noGrp="1"/>
          </p:cNvSpPr>
          <p:nvPr>
            <p:ph type="title"/>
          </p:nvPr>
        </p:nvSpPr>
        <p:spPr/>
        <p:txBody>
          <a:bodyPr/>
          <a:lstStyle/>
          <a:p>
            <a:r>
              <a:rPr lang="en-US" dirty="0"/>
              <a:t>New Areas of Emphasis</a:t>
            </a:r>
          </a:p>
        </p:txBody>
      </p:sp>
      <p:sp>
        <p:nvSpPr>
          <p:cNvPr id="2" name="Content Placeholder 1">
            <a:extLst>
              <a:ext uri="{FF2B5EF4-FFF2-40B4-BE49-F238E27FC236}">
                <a16:creationId xmlns:a16="http://schemas.microsoft.com/office/drawing/2014/main" id="{B51A2804-CAA1-E3FC-B89D-0A20F3CD1F69}"/>
              </a:ext>
            </a:extLst>
          </p:cNvPr>
          <p:cNvSpPr>
            <a:spLocks noGrp="1"/>
          </p:cNvSpPr>
          <p:nvPr>
            <p:ph idx="1"/>
          </p:nvPr>
        </p:nvSpPr>
        <p:spPr/>
        <p:txBody>
          <a:bodyPr vert="horz" lIns="91440" tIns="45720" rIns="91440" bIns="45720" rtlCol="0" anchor="t">
            <a:normAutofit/>
          </a:bodyPr>
          <a:lstStyle/>
          <a:p>
            <a:pPr marL="304165" indent="-304165">
              <a:lnSpc>
                <a:spcPct val="150000"/>
              </a:lnSpc>
            </a:pPr>
            <a:r>
              <a:rPr lang="en-US" sz="3200">
                <a:effectLst/>
                <a:ea typeface="Times New Roman" panose="02020603050405020304" pitchFamily="18" charset="0"/>
                <a:cs typeface="Times New Roman"/>
              </a:rPr>
              <a:t>Maximize accessibility for people with disabilities</a:t>
            </a:r>
            <a:endParaRPr lang="en-US">
              <a:cs typeface="Times New Roman"/>
            </a:endParaRPr>
          </a:p>
          <a:p>
            <a:pPr marL="304165" indent="-304165">
              <a:lnSpc>
                <a:spcPct val="100000"/>
              </a:lnSpc>
            </a:pPr>
            <a:r>
              <a:rPr lang="en-US" sz="3200">
                <a:effectLst/>
                <a:ea typeface="Times New Roman" panose="02020603050405020304" pitchFamily="18" charset="0"/>
                <a:cs typeface="Times New Roman"/>
              </a:rPr>
              <a:t>Enhanced virtual content to maximize participation by individuals who may be unable to attend in person</a:t>
            </a:r>
          </a:p>
          <a:p>
            <a:pPr marL="304165" indent="-304165"/>
            <a:r>
              <a:rPr lang="en-US" sz="3200">
                <a:effectLst/>
                <a:ea typeface="Times New Roman" panose="02020603050405020304" pitchFamily="18" charset="0"/>
                <a:cs typeface="Helvetica" panose="020B0604020202020204" pitchFamily="34" charset="0"/>
              </a:rPr>
              <a:t>Plan for archiving and disseminating Congress proceedings</a:t>
            </a:r>
            <a:endParaRPr lang="en-US" sz="3200">
              <a:cs typeface="Arial" panose="020B0604020202020204"/>
            </a:endParaRPr>
          </a:p>
        </p:txBody>
      </p:sp>
      <p:sp>
        <p:nvSpPr>
          <p:cNvPr id="4" name="Slide Number Placeholder 3">
            <a:extLst>
              <a:ext uri="{FF2B5EF4-FFF2-40B4-BE49-F238E27FC236}">
                <a16:creationId xmlns:a16="http://schemas.microsoft.com/office/drawing/2014/main" id="{D0277814-706C-AD46-5058-5446B61CA5FE}"/>
              </a:ext>
            </a:extLst>
          </p:cNvPr>
          <p:cNvSpPr>
            <a:spLocks noGrp="1"/>
          </p:cNvSpPr>
          <p:nvPr>
            <p:ph type="sldNum" sz="quarter" idx="4"/>
          </p:nvPr>
        </p:nvSpPr>
        <p:spPr/>
        <p:txBody>
          <a:bodyPr/>
          <a:lstStyle/>
          <a:p>
            <a:fld id="{A59FB69D-9E19-4FB8-BEAE-20F88589C44A}" type="slidenum">
              <a:rPr lang="en-US" smtClean="0"/>
              <a:pPr/>
              <a:t>5</a:t>
            </a:fld>
            <a:endParaRPr lang="en-US"/>
          </a:p>
        </p:txBody>
      </p:sp>
    </p:spTree>
    <p:extLst>
      <p:ext uri="{BB962C8B-B14F-4D97-AF65-F5344CB8AC3E}">
        <p14:creationId xmlns:p14="http://schemas.microsoft.com/office/powerpoint/2010/main" val="1819238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FC9D4B2-26AE-44D6-8F6F-ADBF674C17E8}"/>
              </a:ext>
            </a:extLst>
          </p:cNvPr>
          <p:cNvSpPr>
            <a:spLocks noGrp="1"/>
          </p:cNvSpPr>
          <p:nvPr>
            <p:ph type="title"/>
          </p:nvPr>
        </p:nvSpPr>
        <p:spPr/>
        <p:txBody>
          <a:bodyPr/>
          <a:lstStyle/>
          <a:p>
            <a:r>
              <a:rPr lang="en-US" dirty="0"/>
              <a:t>Mechanism and Funds Anticipated</a:t>
            </a:r>
          </a:p>
        </p:txBody>
      </p:sp>
      <p:sp>
        <p:nvSpPr>
          <p:cNvPr id="2" name="Content Placeholder 1">
            <a:extLst>
              <a:ext uri="{FF2B5EF4-FFF2-40B4-BE49-F238E27FC236}">
                <a16:creationId xmlns:a16="http://schemas.microsoft.com/office/drawing/2014/main" id="{40552519-0F78-4F84-8E9A-7B490CD973AE}"/>
              </a:ext>
            </a:extLst>
          </p:cNvPr>
          <p:cNvSpPr>
            <a:spLocks noGrp="1"/>
          </p:cNvSpPr>
          <p:nvPr>
            <p:ph idx="1"/>
          </p:nvPr>
        </p:nvSpPr>
        <p:spPr/>
        <p:txBody>
          <a:bodyPr>
            <a:normAutofit/>
          </a:bodyPr>
          <a:lstStyle/>
          <a:p>
            <a:pPr marL="303213" marR="0" indent="-303213">
              <a:lnSpc>
                <a:spcPct val="100000"/>
              </a:lnSpc>
              <a:spcBef>
                <a:spcPts val="0"/>
              </a:spcBef>
              <a:spcAft>
                <a:spcPts val="600"/>
              </a:spcAft>
            </a:pPr>
            <a:r>
              <a:rPr lang="en-US" sz="3600">
                <a:effectLst/>
                <a:ea typeface="Times New Roman" panose="02020603050405020304" pitchFamily="18" charset="0"/>
                <a:cs typeface="Times New Roman" panose="02020603050405020304" pitchFamily="18" charset="0"/>
              </a:rPr>
              <a:t>Single U13 award for up to 5 years starting in FY 2025</a:t>
            </a:r>
          </a:p>
          <a:p>
            <a:pPr marL="303213" marR="0" indent="-303213">
              <a:lnSpc>
                <a:spcPct val="100000"/>
              </a:lnSpc>
              <a:spcBef>
                <a:spcPts val="0"/>
              </a:spcBef>
              <a:spcAft>
                <a:spcPts val="600"/>
              </a:spcAft>
            </a:pPr>
            <a:r>
              <a:rPr lang="en-US" sz="3600"/>
              <a:t>Support 3 Congresses</a:t>
            </a:r>
            <a:endParaRPr lang="en-US" sz="3600">
              <a:effectLst/>
            </a:endParaRPr>
          </a:p>
          <a:p>
            <a:pPr marL="303213" marR="0" indent="-303213">
              <a:lnSpc>
                <a:spcPct val="100000"/>
              </a:lnSpc>
              <a:spcBef>
                <a:spcPts val="0"/>
              </a:spcBef>
              <a:spcAft>
                <a:spcPts val="600"/>
              </a:spcAft>
            </a:pPr>
            <a:r>
              <a:rPr lang="en-US" sz="3600">
                <a:effectLst/>
              </a:rPr>
              <a:t>Direct costs up to $350,000 for each conference year</a:t>
            </a:r>
            <a:endParaRPr lang="en-US" sz="3600">
              <a:effectLst/>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CFB5B8B-322B-4B36-80E8-7A5594D2E864}"/>
              </a:ext>
            </a:extLst>
          </p:cNvPr>
          <p:cNvSpPr>
            <a:spLocks noGrp="1"/>
          </p:cNvSpPr>
          <p:nvPr>
            <p:ph type="sldNum" sz="quarter" idx="4"/>
          </p:nvPr>
        </p:nvSpPr>
        <p:spPr/>
        <p:txBody>
          <a:bodyPr/>
          <a:lstStyle/>
          <a:p>
            <a:fld id="{A59FB69D-9E19-4FB8-BEAE-20F88589C44A}" type="slidenum">
              <a:rPr lang="en-US" smtClean="0"/>
              <a:pPr/>
              <a:t>6</a:t>
            </a:fld>
            <a:endParaRPr lang="en-US"/>
          </a:p>
        </p:txBody>
      </p:sp>
    </p:spTree>
    <p:extLst>
      <p:ext uri="{BB962C8B-B14F-4D97-AF65-F5344CB8AC3E}">
        <p14:creationId xmlns:p14="http://schemas.microsoft.com/office/powerpoint/2010/main" val="110655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42441A8-18B5-A698-D408-810E9598FD68}"/>
              </a:ext>
            </a:extLst>
          </p:cNvPr>
          <p:cNvSpPr>
            <a:spLocks noGrp="1"/>
          </p:cNvSpPr>
          <p:nvPr>
            <p:ph type="title"/>
          </p:nvPr>
        </p:nvSpPr>
        <p:spPr/>
        <p:txBody>
          <a:bodyPr/>
          <a:lstStyle/>
          <a:p>
            <a:r>
              <a:rPr lang="en-US" dirty="0"/>
              <a:t>Thank you!</a:t>
            </a:r>
          </a:p>
        </p:txBody>
      </p:sp>
      <p:sp>
        <p:nvSpPr>
          <p:cNvPr id="2" name="Content Placeholder 1">
            <a:extLst>
              <a:ext uri="{FF2B5EF4-FFF2-40B4-BE49-F238E27FC236}">
                <a16:creationId xmlns:a16="http://schemas.microsoft.com/office/drawing/2014/main" id="{A3503CF8-105A-BC86-F081-B2DD9535F393}"/>
              </a:ext>
            </a:extLst>
          </p:cNvPr>
          <p:cNvSpPr>
            <a:spLocks noGrp="1"/>
          </p:cNvSpPr>
          <p:nvPr>
            <p:ph idx="1"/>
          </p:nvPr>
        </p:nvSpPr>
        <p:spPr>
          <a:xfrm>
            <a:off x="576072" y="1711962"/>
            <a:ext cx="11039856" cy="4362873"/>
          </a:xfrm>
        </p:spPr>
        <p:txBody>
          <a:bodyPr>
            <a:normAutofit fontScale="92500" lnSpcReduction="20000"/>
          </a:bodyPr>
          <a:lstStyle/>
          <a:p>
            <a:r>
              <a:rPr lang="en-US" dirty="0"/>
              <a:t>Sarah Anstice</a:t>
            </a:r>
          </a:p>
          <a:p>
            <a:r>
              <a:rPr lang="en-US" dirty="0"/>
              <a:t>Zo Bly</a:t>
            </a:r>
          </a:p>
          <a:p>
            <a:r>
              <a:rPr lang="en-US" dirty="0"/>
              <a:t>Larry Brody</a:t>
            </a:r>
          </a:p>
          <a:p>
            <a:r>
              <a:rPr lang="en-US" dirty="0"/>
              <a:t>Christine Chang</a:t>
            </a:r>
          </a:p>
          <a:p>
            <a:r>
              <a:rPr lang="en-US" dirty="0"/>
              <a:t>Jyoti Dayal</a:t>
            </a:r>
          </a:p>
          <a:p>
            <a:r>
              <a:rPr lang="en-US" dirty="0"/>
              <a:t>Sheethal Jose</a:t>
            </a:r>
          </a:p>
          <a:p>
            <a:r>
              <a:rPr lang="en-US" dirty="0"/>
              <a:t>Dave Kaufman</a:t>
            </a:r>
          </a:p>
          <a:p>
            <a:r>
              <a:rPr lang="en-US" dirty="0"/>
              <a:t>Rene Sterling</a:t>
            </a:r>
          </a:p>
        </p:txBody>
      </p:sp>
      <p:sp>
        <p:nvSpPr>
          <p:cNvPr id="4" name="Slide Number Placeholder 3">
            <a:extLst>
              <a:ext uri="{FF2B5EF4-FFF2-40B4-BE49-F238E27FC236}">
                <a16:creationId xmlns:a16="http://schemas.microsoft.com/office/drawing/2014/main" id="{432EA1D7-D5B5-F4E9-1359-DDF8E30AE09B}"/>
              </a:ext>
            </a:extLst>
          </p:cNvPr>
          <p:cNvSpPr>
            <a:spLocks noGrp="1"/>
          </p:cNvSpPr>
          <p:nvPr>
            <p:ph type="sldNum" sz="quarter" idx="4"/>
          </p:nvPr>
        </p:nvSpPr>
        <p:spPr/>
        <p:txBody>
          <a:bodyPr/>
          <a:lstStyle/>
          <a:p>
            <a:fld id="{A59FB69D-9E19-4FB8-BEAE-20F88589C44A}" type="slidenum">
              <a:rPr lang="en-US" smtClean="0"/>
              <a:pPr/>
              <a:t>7</a:t>
            </a:fld>
            <a:endParaRPr lang="en-US"/>
          </a:p>
        </p:txBody>
      </p:sp>
    </p:spTree>
    <p:extLst>
      <p:ext uri="{BB962C8B-B14F-4D97-AF65-F5344CB8AC3E}">
        <p14:creationId xmlns:p14="http://schemas.microsoft.com/office/powerpoint/2010/main" val="1301796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4FDB15D7-1FE1-4CEA-981D-3B7D46DE04A6}"/>
              </a:ext>
              <a:ext uri="{C183D7F6-B498-43B3-948B-1728B52AA6E4}">
                <adec:decorative xmlns:adec="http://schemas.microsoft.com/office/drawing/2017/decorative" val="1"/>
              </a:ext>
            </a:extLst>
          </p:cNvPr>
          <p:cNvSpPr/>
          <p:nvPr/>
        </p:nvSpPr>
        <p:spPr>
          <a:xfrm>
            <a:off x="7157803" y="3470223"/>
            <a:ext cx="134912" cy="112426"/>
          </a:xfrm>
          <a:prstGeom prst="ellipse">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5139248"/>
      </p:ext>
    </p:extLst>
  </p:cSld>
  <p:clrMapOvr>
    <a:masterClrMapping/>
  </p:clrMapOvr>
</p:sld>
</file>

<file path=ppt/theme/theme1.xml><?xml version="1.0" encoding="utf-8"?>
<a:theme xmlns:a="http://schemas.openxmlformats.org/drawingml/2006/main" name="2_Custom Design">
  <a:themeElements>
    <a:clrScheme name="for Grey backgrounds">
      <a:dk1>
        <a:srgbClr val="001A56"/>
      </a:dk1>
      <a:lt1>
        <a:srgbClr val="FFFFFF"/>
      </a:lt1>
      <a:dk2>
        <a:srgbClr val="616165"/>
      </a:dk2>
      <a:lt2>
        <a:srgbClr val="5FE0D3"/>
      </a:lt2>
      <a:accent1>
        <a:srgbClr val="000064"/>
      </a:accent1>
      <a:accent2>
        <a:srgbClr val="FE7F01"/>
      </a:accent2>
      <a:accent3>
        <a:srgbClr val="5C1E9E"/>
      </a:accent3>
      <a:accent4>
        <a:srgbClr val="00BC0E"/>
      </a:accent4>
      <a:accent5>
        <a:srgbClr val="000000"/>
      </a:accent5>
      <a:accent6>
        <a:srgbClr val="04164E"/>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4CA6DE6677D444AAC8F6E3A3DC303C" ma:contentTypeVersion="19" ma:contentTypeDescription="Create a new document." ma:contentTypeScope="" ma:versionID="4095d2e95ed648a5411a15b49800ea56">
  <xsd:schema xmlns:xsd="http://www.w3.org/2001/XMLSchema" xmlns:xs="http://www.w3.org/2001/XMLSchema" xmlns:p="http://schemas.microsoft.com/office/2006/metadata/properties" xmlns:ns2="6820bf7a-2f66-4a35-b05a-fe5df42323ad" xmlns:ns3="9a84338f-7c3f-4013-b62c-2320c6dcb5a6" targetNamespace="http://schemas.microsoft.com/office/2006/metadata/properties" ma:root="true" ma:fieldsID="6f3f52de1b2699bcca7c3d84ad912e45" ns2:_="" ns3:_="">
    <xsd:import namespace="6820bf7a-2f66-4a35-b05a-fe5df42323ad"/>
    <xsd:import namespace="9a84338f-7c3f-4013-b62c-2320c6dcb5a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2:MediaLengthInSeconds" minOccurs="0"/>
                <xsd:element ref="ns3:TaxKeywordTaxHTField" minOccurs="0"/>
                <xsd:element ref="ns3:TaxCatchAll" minOccurs="0"/>
                <xsd:element ref="ns2:imagepreview"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20bf7a-2f66-4a35-b05a-fe5df42323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imagepreview" ma:index="22" nillable="true" ma:displayName="image preview" ma:format="Thumbnail" ma:internalName="imagepreview">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8ce9f98e-9ad5-43de-b59a-72d7e946aae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a84338f-7c3f-4013-b62c-2320c6dcb5a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KeywordTaxHTField" ma:index="20" nillable="true" ma:taxonomy="true" ma:internalName="TaxKeywordTaxHTField" ma:taxonomyFieldName="TaxKeyword" ma:displayName="Enterprise Keywords" ma:fieldId="{23f27201-bee3-471e-b2e7-b64fd8b7ca38}" ma:taxonomyMulti="true" ma:sspId="8ce9f98e-9ad5-43de-b59a-72d7e946aae0" ma:termSetId="00000000-0000-0000-0000-000000000000" ma:anchorId="00000000-0000-0000-0000-000000000000" ma:open="true" ma:isKeyword="true">
      <xsd:complexType>
        <xsd:sequence>
          <xsd:element ref="pc:Terms" minOccurs="0" maxOccurs="1"/>
        </xsd:sequence>
      </xsd:complexType>
    </xsd:element>
    <xsd:element name="TaxCatchAll" ma:index="21" nillable="true" ma:displayName="Taxonomy Catch All Column" ma:hidden="true" ma:list="{60628c1c-709c-4053-b729-49b3c5687c11}" ma:internalName="TaxCatchAll" ma:showField="CatchAllData" ma:web="9a84338f-7c3f-4013-b62c-2320c6dcb5a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820bf7a-2f66-4a35-b05a-fe5df42323ad">
      <Terms xmlns="http://schemas.microsoft.com/office/infopath/2007/PartnerControls"/>
    </lcf76f155ced4ddcb4097134ff3c332f>
    <TaxCatchAll xmlns="9a84338f-7c3f-4013-b62c-2320c6dcb5a6" xsi:nil="true"/>
    <imagepreview xmlns="6820bf7a-2f66-4a35-b05a-fe5df42323ad" xsi:nil="true"/>
    <TaxKeywordTaxHTField xmlns="9a84338f-7c3f-4013-b62c-2320c6dcb5a6">
      <Terms xmlns="http://schemas.microsoft.com/office/infopath/2007/PartnerControls"/>
    </TaxKeywordTaxHTField>
    <MediaLengthInSeconds xmlns="6820bf7a-2f66-4a35-b05a-fe5df42323ad" xsi:nil="true"/>
  </documentManagement>
</p:properties>
</file>

<file path=customXml/itemProps1.xml><?xml version="1.0" encoding="utf-8"?>
<ds:datastoreItem xmlns:ds="http://schemas.openxmlformats.org/officeDocument/2006/customXml" ds:itemID="{7C4DC2A2-7E98-447D-93FB-FA26C8245B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20bf7a-2f66-4a35-b05a-fe5df42323ad"/>
    <ds:schemaRef ds:uri="9a84338f-7c3f-4013-b62c-2320c6dcb5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D4056F6-3E1B-4697-B0CB-29D688EA5CD8}">
  <ds:schemaRefs>
    <ds:schemaRef ds:uri="http://schemas.microsoft.com/sharepoint/v3/contenttype/forms"/>
  </ds:schemaRefs>
</ds:datastoreItem>
</file>

<file path=customXml/itemProps3.xml><?xml version="1.0" encoding="utf-8"?>
<ds:datastoreItem xmlns:ds="http://schemas.openxmlformats.org/officeDocument/2006/customXml" ds:itemID="{CF2B0F13-A7FB-4DFE-A8C3-4CBDA9873C9B}">
  <ds:schemaRefs>
    <ds:schemaRef ds:uri="http://schemas.microsoft.com/office/2006/metadata/properties"/>
    <ds:schemaRef ds:uri="http://purl.org/dc/elements/1.1/"/>
    <ds:schemaRef ds:uri="http://schemas.microsoft.com/office/2006/documentManagement/types"/>
    <ds:schemaRef ds:uri="http://www.w3.org/XML/1998/namespace"/>
    <ds:schemaRef ds:uri="http://schemas.microsoft.com/office/infopath/2007/PartnerControls"/>
    <ds:schemaRef ds:uri="5d133392-4cb5-4e11-8f84-7a6148819ffa"/>
    <ds:schemaRef ds:uri="http://schemas.openxmlformats.org/package/2006/metadata/core-properties"/>
    <ds:schemaRef ds:uri="531799ed-2993-44a8-b27c-151dec96cf99"/>
    <ds:schemaRef ds:uri="http://purl.org/dc/dcmitype/"/>
    <ds:schemaRef ds:uri="http://purl.org/dc/terms/"/>
    <ds:schemaRef ds:uri="6820bf7a-2f66-4a35-b05a-fe5df42323ad"/>
    <ds:schemaRef ds:uri="9a84338f-7c3f-4013-b62c-2320c6dcb5a6"/>
  </ds:schemaRefs>
</ds:datastoreItem>
</file>

<file path=docMetadata/LabelInfo.xml><?xml version="1.0" encoding="utf-8"?>
<clbl:labelList xmlns:clbl="http://schemas.microsoft.com/office/2020/mipLabelMetadata">
  <clbl:label id="{14b77578-9773-42d5-8507-251ca2dc2b06}" enabled="0" method="" siteId="{14b77578-9773-42d5-8507-251ca2dc2b06}" removed="1"/>
</clbl:labelList>
</file>

<file path=docProps/app.xml><?xml version="1.0" encoding="utf-8"?>
<Properties xmlns="http://schemas.openxmlformats.org/officeDocument/2006/extended-properties" xmlns:vt="http://schemas.openxmlformats.org/officeDocument/2006/docPropsVTypes">
  <Template/>
  <TotalTime>194</TotalTime>
  <Words>693</Words>
  <Application>Microsoft Office PowerPoint</Application>
  <PresentationFormat>Widescreen</PresentationFormat>
  <Paragraphs>66</Paragraphs>
  <Slides>8</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Verdana</vt:lpstr>
      <vt:lpstr>2_Custom Design</vt:lpstr>
      <vt:lpstr>Concept:  Renewal of the ELSI Congress</vt:lpstr>
      <vt:lpstr>Background</vt:lpstr>
      <vt:lpstr>Purpose</vt:lpstr>
      <vt:lpstr>Scope and Objectives</vt:lpstr>
      <vt:lpstr>New Areas of Emphasis</vt:lpstr>
      <vt:lpstr>Mechanism and Funds Anticipated</vt:lpstr>
      <vt:lpstr>Thank you!</vt:lpstr>
      <vt:lpstr>PowerPoint Presentation</vt:lpstr>
    </vt:vector>
  </TitlesOfParts>
  <Company>NHGRI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 Aguila, Ernesto (NIH/NHGRI) [C]</dc:creator>
  <cp:lastModifiedBy>Nerurkar, Mukul (NIH/NHGRI) [E]</cp:lastModifiedBy>
  <cp:revision>2</cp:revision>
  <dcterms:created xsi:type="dcterms:W3CDTF">2016-02-09T15:15:29Z</dcterms:created>
  <dcterms:modified xsi:type="dcterms:W3CDTF">2024-02-19T23:15:51Z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0x010100844CA6DE6677D444AAC8F6E3A3DC303C</vt:lpwstr>
  </property>
  <property fmtid="{D5CDD505-2E9C-101B-9397-08002B2CF9AE}" pid="3" name="MediaServiceImageTags">
    <vt:lpwstr/>
  </property>
  <property fmtid="{D5CDD505-2E9C-101B-9397-08002B2CF9AE}" pid="4" name="Order">
    <vt:r8>51900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TaxKeyword">
    <vt:lpwstr/>
  </property>
</Properties>
</file>